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1"/>
  </p:notesMasterIdLst>
  <p:sldIdLst>
    <p:sldId id="256" r:id="rId2"/>
    <p:sldId id="257" r:id="rId3"/>
    <p:sldId id="258" r:id="rId4"/>
    <p:sldId id="261" r:id="rId5"/>
    <p:sldId id="262" r:id="rId6"/>
    <p:sldId id="295" r:id="rId7"/>
    <p:sldId id="296" r:id="rId8"/>
    <p:sldId id="297" r:id="rId9"/>
    <p:sldId id="298" r:id="rId10"/>
    <p:sldId id="299" r:id="rId11"/>
    <p:sldId id="300" r:id="rId12"/>
    <p:sldId id="301" r:id="rId13"/>
    <p:sldId id="302" r:id="rId14"/>
    <p:sldId id="264" r:id="rId15"/>
    <p:sldId id="265" r:id="rId16"/>
    <p:sldId id="303" r:id="rId17"/>
    <p:sldId id="304" r:id="rId18"/>
    <p:sldId id="305" r:id="rId19"/>
    <p:sldId id="306" r:id="rId20"/>
    <p:sldId id="307" r:id="rId21"/>
    <p:sldId id="308" r:id="rId22"/>
    <p:sldId id="309" r:id="rId23"/>
    <p:sldId id="310" r:id="rId24"/>
    <p:sldId id="311" r:id="rId25"/>
    <p:sldId id="266" r:id="rId26"/>
    <p:sldId id="312" r:id="rId27"/>
    <p:sldId id="313" r:id="rId28"/>
    <p:sldId id="314" r:id="rId29"/>
    <p:sldId id="281" r:id="rId30"/>
  </p:sldIdLst>
  <p:sldSz cx="9144000" cy="5143500" type="screen16x9"/>
  <p:notesSz cx="6858000" cy="9144000"/>
  <p:embeddedFontLst>
    <p:embeddedFont>
      <p:font typeface="Bebas Neue" panose="020B0606020202050201" pitchFamily="34" charset="0"/>
      <p:regular r:id="rId32"/>
    </p:embeddedFont>
    <p:embeddedFont>
      <p:font typeface="Century" panose="02040604050505020304" pitchFamily="18" charset="0"/>
      <p:regular r:id="rId33"/>
    </p:embeddedFont>
    <p:embeddedFont>
      <p:font typeface="Consolas" panose="020B0609020204030204" pitchFamily="49" charset="0"/>
      <p:regular r:id="rId34"/>
      <p:bold r:id="rId35"/>
      <p:italic r:id="rId36"/>
      <p:boldItalic r:id="rId37"/>
    </p:embeddedFont>
    <p:embeddedFont>
      <p:font typeface="Constantia" panose="02030602050306030303" pitchFamily="18" charset="0"/>
      <p:regular r:id="rId38"/>
      <p:bold r:id="rId39"/>
      <p:italic r:id="rId40"/>
      <p:boldItalic r:id="rId41"/>
    </p:embeddedFont>
    <p:embeddedFont>
      <p:font typeface="Josefin Slab SemiBold" pitchFamily="2"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Raleway" pitchFamily="2" charset="0"/>
      <p:regular r:id="rId54"/>
      <p:bold r:id="rId55"/>
      <p:italic r:id="rId56"/>
      <p:boldItalic r:id="rId57"/>
    </p:embeddedFont>
    <p:embeddedFont>
      <p:font typeface="Source Sans Pro" panose="020B0503030403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FC1413-9779-4144-A632-57A6E41BD5B0}">
  <a:tblStyle styleId="{9EFC1413-9779-4144-A632-57A6E41BD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112" d="100"/>
          <a:sy n="112" d="100"/>
        </p:scale>
        <p:origin x="518" y="-383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61" Type="http://schemas.openxmlformats.org/officeDocument/2006/relationships/font" Target="fonts/font3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e38dc7bb6a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e38dc7bb6a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88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595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040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e39e3565a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e39e3565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352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38dc7bb6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38dc7bb6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e49ec3022a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e49ec3022a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e39e3565a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e39e3565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977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e39e3565a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e39e3565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42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38dc7bb6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38dc7bb6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410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e38dc7bb6a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e38dc7bb6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08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e1886a29a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e1886a29a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e39e3565a8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e39e3565a8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852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e39e3565a8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e39e3565a8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28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e39e3565a8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e39e3565a8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021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888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e39e3565a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e39e3565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687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38dc7bb6a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38dc7bb6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236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e39e3565a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e39e3565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104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e39e3565a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e39e3565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734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e39e3565a8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e39e3565a8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e1886a29ab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e1886a29ab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898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805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e29f085d7a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e29f085d7a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926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891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19709" y="2145759"/>
            <a:ext cx="289868" cy="852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514438" y="4556641"/>
            <a:ext cx="2808779" cy="1148975"/>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2758638" y="4173929"/>
            <a:ext cx="3178775" cy="143925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rot="10800000" flipH="1">
            <a:off x="7154325" y="3924763"/>
            <a:ext cx="474200" cy="1505350"/>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6612948" y="5750"/>
            <a:ext cx="1195349" cy="1078296"/>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7429151" y="-104276"/>
            <a:ext cx="1129225" cy="143925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3121150" y="-475160"/>
            <a:ext cx="482550" cy="1505350"/>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1990425" y="-467301"/>
            <a:ext cx="929375" cy="1078300"/>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1287525" y="-467301"/>
            <a:ext cx="1138350" cy="143925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41900" y="488800"/>
            <a:ext cx="1375425" cy="572805"/>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3995775" y="-475160"/>
            <a:ext cx="474200" cy="1505350"/>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4679675" y="-467301"/>
            <a:ext cx="920275" cy="1078300"/>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a:off x="5173625" y="-467301"/>
            <a:ext cx="1129225" cy="143925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rot="-5400000">
            <a:off x="7480661" y="4711608"/>
            <a:ext cx="2014791" cy="71973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 name="Google Shape;68;p2"/>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b="1">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19" name="Google Shape;519;p20"/>
          <p:cNvGrpSpPr/>
          <p:nvPr/>
        </p:nvGrpSpPr>
        <p:grpSpPr>
          <a:xfrm>
            <a:off x="-217866" y="4785686"/>
            <a:ext cx="2014791" cy="473128"/>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0"/>
          <p:cNvGrpSpPr/>
          <p:nvPr/>
        </p:nvGrpSpPr>
        <p:grpSpPr>
          <a:xfrm>
            <a:off x="-519445" y="4548261"/>
            <a:ext cx="2014791" cy="473128"/>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0"/>
          <p:cNvGrpSpPr/>
          <p:nvPr/>
        </p:nvGrpSpPr>
        <p:grpSpPr>
          <a:xfrm>
            <a:off x="283349" y="-475160"/>
            <a:ext cx="482550" cy="1505350"/>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0"/>
          <p:cNvGrpSpPr/>
          <p:nvPr/>
        </p:nvGrpSpPr>
        <p:grpSpPr>
          <a:xfrm>
            <a:off x="87035" y="-122260"/>
            <a:ext cx="482550" cy="1505350"/>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0"/>
          <p:cNvGrpSpPr/>
          <p:nvPr/>
        </p:nvGrpSpPr>
        <p:grpSpPr>
          <a:xfrm flipH="1">
            <a:off x="8377659" y="-483877"/>
            <a:ext cx="482550" cy="1505350"/>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flipH="1">
            <a:off x="8573974" y="-130977"/>
            <a:ext cx="482550" cy="1505350"/>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a:endParaRPr/>
          </a:p>
        </p:txBody>
      </p:sp>
      <p:sp>
        <p:nvSpPr>
          <p:cNvPr id="606" name="Google Shape;606;p23"/>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07" name="Google Shape;607;p23"/>
          <p:cNvGrpSpPr/>
          <p:nvPr/>
        </p:nvGrpSpPr>
        <p:grpSpPr>
          <a:xfrm>
            <a:off x="8429813" y="-482281"/>
            <a:ext cx="474200" cy="1505350"/>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23"/>
          <p:cNvGrpSpPr/>
          <p:nvPr/>
        </p:nvGrpSpPr>
        <p:grpSpPr>
          <a:xfrm>
            <a:off x="7118075" y="-467301"/>
            <a:ext cx="920275" cy="1078300"/>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3"/>
          <p:cNvGrpSpPr/>
          <p:nvPr/>
        </p:nvGrpSpPr>
        <p:grpSpPr>
          <a:xfrm>
            <a:off x="7612025" y="-1076901"/>
            <a:ext cx="1129225" cy="143925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3"/>
          <p:cNvGrpSpPr/>
          <p:nvPr/>
        </p:nvGrpSpPr>
        <p:grpSpPr>
          <a:xfrm>
            <a:off x="7970938" y="-761576"/>
            <a:ext cx="2240950" cy="1657325"/>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3"/>
          <p:cNvGrpSpPr/>
          <p:nvPr/>
        </p:nvGrpSpPr>
        <p:grpSpPr>
          <a:xfrm rot="10800000" flipH="1">
            <a:off x="-483489" y="4432692"/>
            <a:ext cx="2014791" cy="473128"/>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23"/>
          <p:cNvGrpSpPr/>
          <p:nvPr/>
        </p:nvGrpSpPr>
        <p:grpSpPr>
          <a:xfrm>
            <a:off x="-483497" y="4392827"/>
            <a:ext cx="2014791" cy="473128"/>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3"/>
          <p:cNvGrpSpPr/>
          <p:nvPr/>
        </p:nvGrpSpPr>
        <p:grpSpPr>
          <a:xfrm>
            <a:off x="239988" y="-482281"/>
            <a:ext cx="482550" cy="1505350"/>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23"/>
          <p:cNvGrpSpPr/>
          <p:nvPr/>
        </p:nvGrpSpPr>
        <p:grpSpPr>
          <a:xfrm>
            <a:off x="444769" y="-913981"/>
            <a:ext cx="482550" cy="1505350"/>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3"/>
          <p:cNvGrpSpPr/>
          <p:nvPr/>
        </p:nvGrpSpPr>
        <p:grpSpPr>
          <a:xfrm rot="5400000">
            <a:off x="965855" y="-856180"/>
            <a:ext cx="2290315" cy="1518337"/>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80" name="Google Shape;680;p25"/>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81" name="Google Shape;681;p25"/>
          <p:cNvGrpSpPr/>
          <p:nvPr/>
        </p:nvGrpSpPr>
        <p:grpSpPr>
          <a:xfrm>
            <a:off x="7068170" y="-466234"/>
            <a:ext cx="1368260" cy="1078296"/>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a:off x="8010070" y="-466238"/>
            <a:ext cx="1129225" cy="143925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25"/>
          <p:cNvGrpSpPr/>
          <p:nvPr/>
        </p:nvGrpSpPr>
        <p:grpSpPr>
          <a:xfrm flipH="1">
            <a:off x="5091" y="-472343"/>
            <a:ext cx="1129225" cy="143925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5"/>
          <p:cNvGrpSpPr/>
          <p:nvPr/>
        </p:nvGrpSpPr>
        <p:grpSpPr>
          <a:xfrm flipH="1">
            <a:off x="-98709" y="-223280"/>
            <a:ext cx="920275" cy="1078300"/>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25"/>
          <p:cNvGrpSpPr/>
          <p:nvPr/>
        </p:nvGrpSpPr>
        <p:grpSpPr>
          <a:xfrm flipH="1">
            <a:off x="6573567" y="-671954"/>
            <a:ext cx="1195349" cy="1078296"/>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5"/>
          <p:cNvGrpSpPr/>
          <p:nvPr/>
        </p:nvGrpSpPr>
        <p:grpSpPr>
          <a:xfrm>
            <a:off x="1375492" y="-671954"/>
            <a:ext cx="1195349" cy="1078296"/>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01" name="Google Shape;701;p26"/>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02" name="Google Shape;702;p26"/>
          <p:cNvGrpSpPr/>
          <p:nvPr/>
        </p:nvGrpSpPr>
        <p:grpSpPr>
          <a:xfrm>
            <a:off x="-1411812" y="3924763"/>
            <a:ext cx="2961179" cy="2085654"/>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26"/>
          <p:cNvGrpSpPr/>
          <p:nvPr/>
        </p:nvGrpSpPr>
        <p:grpSpPr>
          <a:xfrm flipH="1">
            <a:off x="7393917" y="159663"/>
            <a:ext cx="2014791" cy="464410"/>
            <a:chOff x="-35118" y="4350781"/>
            <a:chExt cx="2014791" cy="464410"/>
          </a:xfrm>
        </p:grpSpPr>
        <p:sp>
          <p:nvSpPr>
            <p:cNvPr id="713" name="Google Shape;713;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26"/>
          <p:cNvGrpSpPr/>
          <p:nvPr/>
        </p:nvGrpSpPr>
        <p:grpSpPr>
          <a:xfrm flipH="1">
            <a:off x="7393917" y="480896"/>
            <a:ext cx="2014791" cy="473128"/>
            <a:chOff x="-35118" y="4342063"/>
            <a:chExt cx="2014791" cy="473128"/>
          </a:xfrm>
        </p:grpSpPr>
        <p:sp>
          <p:nvSpPr>
            <p:cNvPr id="716" name="Google Shape;716;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0" name="Google Shape;720;p27"/>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7"/>
          <p:cNvSpPr txBox="1"/>
          <p:nvPr/>
        </p:nvSpPr>
        <p:spPr>
          <a:xfrm>
            <a:off x="713325" y="3571950"/>
            <a:ext cx="3328800" cy="6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22" name="Google Shape;722;p27"/>
          <p:cNvSpPr/>
          <p:nvPr/>
        </p:nvSpPr>
        <p:spPr>
          <a:xfrm>
            <a:off x="8125138" y="11790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7"/>
          <p:cNvGrpSpPr/>
          <p:nvPr/>
        </p:nvGrpSpPr>
        <p:grpSpPr>
          <a:xfrm flipH="1">
            <a:off x="7136201" y="4054216"/>
            <a:ext cx="2074949" cy="962378"/>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 name="Google Shape;733;p27"/>
          <p:cNvGrpSpPr/>
          <p:nvPr/>
        </p:nvGrpSpPr>
        <p:grpSpPr>
          <a:xfrm>
            <a:off x="7691206" y="833500"/>
            <a:ext cx="2649775" cy="3476500"/>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46"/>
        <p:cNvGrpSpPr/>
        <p:nvPr/>
      </p:nvGrpSpPr>
      <p:grpSpPr>
        <a:xfrm>
          <a:off x="0" y="0"/>
          <a:ext cx="0" cy="0"/>
          <a:chOff x="0" y="0"/>
          <a:chExt cx="0" cy="0"/>
        </a:xfrm>
      </p:grpSpPr>
      <p:grpSp>
        <p:nvGrpSpPr>
          <p:cNvPr id="747" name="Google Shape;747;p28"/>
          <p:cNvGrpSpPr/>
          <p:nvPr/>
        </p:nvGrpSpPr>
        <p:grpSpPr>
          <a:xfrm rot="10800000">
            <a:off x="7021" y="-639006"/>
            <a:ext cx="1623175" cy="1972650"/>
            <a:chOff x="4193384" y="4053542"/>
            <a:chExt cx="1623175" cy="1972650"/>
          </a:xfrm>
        </p:grpSpPr>
        <p:grpSp>
          <p:nvGrpSpPr>
            <p:cNvPr id="748" name="Google Shape;748;p28"/>
            <p:cNvGrpSpPr/>
            <p:nvPr/>
          </p:nvGrpSpPr>
          <p:grpSpPr>
            <a:xfrm rot="10800000" flipH="1">
              <a:off x="4193384" y="4947892"/>
              <a:ext cx="920275" cy="1078300"/>
              <a:chOff x="4679675" y="-1053325"/>
              <a:chExt cx="920275" cy="1078300"/>
            </a:xfrm>
          </p:grpSpPr>
          <p:sp>
            <p:nvSpPr>
              <p:cNvPr id="749" name="Google Shape;749;p28"/>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28"/>
            <p:cNvGrpSpPr/>
            <p:nvPr/>
          </p:nvGrpSpPr>
          <p:grpSpPr>
            <a:xfrm rot="10800000" flipH="1">
              <a:off x="4687334" y="4053542"/>
              <a:ext cx="1129225" cy="1439250"/>
              <a:chOff x="5173625" y="-443725"/>
              <a:chExt cx="1129225" cy="1439250"/>
            </a:xfrm>
          </p:grpSpPr>
          <p:sp>
            <p:nvSpPr>
              <p:cNvPr id="752" name="Google Shape;752;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4" name="Google Shape;754;p28"/>
          <p:cNvGrpSpPr/>
          <p:nvPr/>
        </p:nvGrpSpPr>
        <p:grpSpPr>
          <a:xfrm>
            <a:off x="-1256133" y="867643"/>
            <a:ext cx="2014791" cy="473128"/>
            <a:chOff x="-35118" y="4342063"/>
            <a:chExt cx="2014791" cy="473128"/>
          </a:xfrm>
        </p:grpSpPr>
        <p:sp>
          <p:nvSpPr>
            <p:cNvPr id="755" name="Google Shape;755;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8"/>
          <p:cNvGrpSpPr/>
          <p:nvPr/>
        </p:nvGrpSpPr>
        <p:grpSpPr>
          <a:xfrm>
            <a:off x="-1179939" y="1195668"/>
            <a:ext cx="2014791" cy="473128"/>
            <a:chOff x="-35118" y="4342063"/>
            <a:chExt cx="2014791" cy="473128"/>
          </a:xfrm>
        </p:grpSpPr>
        <p:sp>
          <p:nvSpPr>
            <p:cNvPr id="758" name="Google Shape;758;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8"/>
          <p:cNvGrpSpPr/>
          <p:nvPr/>
        </p:nvGrpSpPr>
        <p:grpSpPr>
          <a:xfrm rot="10800000" flipH="1">
            <a:off x="39853" y="-260807"/>
            <a:ext cx="2014791" cy="473128"/>
            <a:chOff x="-35118" y="4342063"/>
            <a:chExt cx="2014791" cy="473128"/>
          </a:xfrm>
        </p:grpSpPr>
        <p:sp>
          <p:nvSpPr>
            <p:cNvPr id="761" name="Google Shape;761;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8"/>
          <p:cNvGrpSpPr/>
          <p:nvPr/>
        </p:nvGrpSpPr>
        <p:grpSpPr>
          <a:xfrm rot="10800000">
            <a:off x="7755996" y="4031858"/>
            <a:ext cx="1129225" cy="1439250"/>
            <a:chOff x="5173625" y="-443725"/>
            <a:chExt cx="1129225" cy="1439250"/>
          </a:xfrm>
        </p:grpSpPr>
        <p:sp>
          <p:nvSpPr>
            <p:cNvPr id="764" name="Google Shape;764;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8"/>
          <p:cNvGrpSpPr/>
          <p:nvPr/>
        </p:nvGrpSpPr>
        <p:grpSpPr>
          <a:xfrm rot="10800000" flipH="1">
            <a:off x="7506654" y="4534879"/>
            <a:ext cx="920275" cy="1078300"/>
            <a:chOff x="4679675" y="-443725"/>
            <a:chExt cx="920275" cy="1078300"/>
          </a:xfrm>
        </p:grpSpPr>
        <p:sp>
          <p:nvSpPr>
            <p:cNvPr id="767" name="Google Shape;767;p2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8"/>
          <p:cNvGrpSpPr/>
          <p:nvPr/>
        </p:nvGrpSpPr>
        <p:grpSpPr>
          <a:xfrm rot="10800000">
            <a:off x="7953846" y="4266083"/>
            <a:ext cx="1129225" cy="1439250"/>
            <a:chOff x="5173625" y="-443725"/>
            <a:chExt cx="1129225" cy="1439250"/>
          </a:xfrm>
        </p:grpSpPr>
        <p:sp>
          <p:nvSpPr>
            <p:cNvPr id="770" name="Google Shape;770;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72"/>
        <p:cNvGrpSpPr/>
        <p:nvPr/>
      </p:nvGrpSpPr>
      <p:grpSpPr>
        <a:xfrm>
          <a:off x="0" y="0"/>
          <a:ext cx="0" cy="0"/>
          <a:chOff x="0" y="0"/>
          <a:chExt cx="0" cy="0"/>
        </a:xfrm>
      </p:grpSpPr>
      <p:grpSp>
        <p:nvGrpSpPr>
          <p:cNvPr id="773" name="Google Shape;773;p29"/>
          <p:cNvGrpSpPr/>
          <p:nvPr/>
        </p:nvGrpSpPr>
        <p:grpSpPr>
          <a:xfrm rot="10800000">
            <a:off x="-483504" y="3973396"/>
            <a:ext cx="920275" cy="1078300"/>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9"/>
          <p:cNvGrpSpPr/>
          <p:nvPr/>
        </p:nvGrpSpPr>
        <p:grpSpPr>
          <a:xfrm rot="10800000">
            <a:off x="-364004" y="3564321"/>
            <a:ext cx="1129225" cy="143925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9"/>
          <p:cNvGrpSpPr/>
          <p:nvPr/>
        </p:nvGrpSpPr>
        <p:grpSpPr>
          <a:xfrm rot="10800000" flipH="1">
            <a:off x="-351289" y="128490"/>
            <a:ext cx="2014791" cy="473128"/>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9"/>
          <p:cNvGrpSpPr/>
          <p:nvPr/>
        </p:nvGrpSpPr>
        <p:grpSpPr>
          <a:xfrm rot="10800000" flipH="1">
            <a:off x="-407289" y="4585092"/>
            <a:ext cx="2014791" cy="473128"/>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9"/>
          <p:cNvGrpSpPr/>
          <p:nvPr/>
        </p:nvGrpSpPr>
        <p:grpSpPr>
          <a:xfrm>
            <a:off x="-407297" y="4545227"/>
            <a:ext cx="2014791" cy="473128"/>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9"/>
          <p:cNvGrpSpPr/>
          <p:nvPr/>
        </p:nvGrpSpPr>
        <p:grpSpPr>
          <a:xfrm flipH="1">
            <a:off x="7755996" y="-324096"/>
            <a:ext cx="1129225" cy="143925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29"/>
          <p:cNvGrpSpPr/>
          <p:nvPr/>
        </p:nvGrpSpPr>
        <p:grpSpPr>
          <a:xfrm>
            <a:off x="7506654" y="-466167"/>
            <a:ext cx="920275" cy="1078300"/>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9"/>
          <p:cNvGrpSpPr/>
          <p:nvPr/>
        </p:nvGrpSpPr>
        <p:grpSpPr>
          <a:xfrm flipH="1">
            <a:off x="7953846" y="-558321"/>
            <a:ext cx="1129225" cy="143925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29"/>
          <p:cNvGrpSpPr/>
          <p:nvPr/>
        </p:nvGrpSpPr>
        <p:grpSpPr>
          <a:xfrm rot="10800000" flipH="1">
            <a:off x="-198889" y="-100110"/>
            <a:ext cx="2014791" cy="473128"/>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800"/>
        <p:cNvGrpSpPr/>
        <p:nvPr/>
      </p:nvGrpSpPr>
      <p:grpSpPr>
        <a:xfrm>
          <a:off x="0" y="0"/>
          <a:ext cx="0" cy="0"/>
          <a:chOff x="0" y="0"/>
          <a:chExt cx="0" cy="0"/>
        </a:xfrm>
      </p:grpSpPr>
      <p:grpSp>
        <p:nvGrpSpPr>
          <p:cNvPr id="801" name="Google Shape;801;p30"/>
          <p:cNvGrpSpPr/>
          <p:nvPr/>
        </p:nvGrpSpPr>
        <p:grpSpPr>
          <a:xfrm flipH="1">
            <a:off x="-365562" y="4556641"/>
            <a:ext cx="2808779" cy="1148975"/>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0"/>
          <p:cNvGrpSpPr/>
          <p:nvPr/>
        </p:nvGrpSpPr>
        <p:grpSpPr>
          <a:xfrm rot="10800000">
            <a:off x="7497756" y="4534879"/>
            <a:ext cx="1368260" cy="1078296"/>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0"/>
          <p:cNvGrpSpPr/>
          <p:nvPr/>
        </p:nvGrpSpPr>
        <p:grpSpPr>
          <a:xfrm rot="10800000">
            <a:off x="6794891" y="4173929"/>
            <a:ext cx="1129225" cy="143925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0"/>
          <p:cNvGrpSpPr/>
          <p:nvPr/>
        </p:nvGrpSpPr>
        <p:grpSpPr>
          <a:xfrm rot="10800000" flipH="1">
            <a:off x="3706041" y="4534879"/>
            <a:ext cx="920275" cy="1078300"/>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30"/>
          <p:cNvGrpSpPr/>
          <p:nvPr/>
        </p:nvGrpSpPr>
        <p:grpSpPr>
          <a:xfrm rot="10800000" flipH="1">
            <a:off x="4199991" y="4173929"/>
            <a:ext cx="1129225" cy="143925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0"/>
          <p:cNvGrpSpPr/>
          <p:nvPr/>
        </p:nvGrpSpPr>
        <p:grpSpPr>
          <a:xfrm rot="10800000">
            <a:off x="1329129" y="3924763"/>
            <a:ext cx="474200" cy="1505350"/>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0"/>
          <p:cNvGrpSpPr/>
          <p:nvPr/>
        </p:nvGrpSpPr>
        <p:grpSpPr>
          <a:xfrm>
            <a:off x="6612948" y="5750"/>
            <a:ext cx="1195349" cy="1078296"/>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0"/>
          <p:cNvGrpSpPr/>
          <p:nvPr/>
        </p:nvGrpSpPr>
        <p:grpSpPr>
          <a:xfrm>
            <a:off x="7429151" y="-104276"/>
            <a:ext cx="1129225" cy="143925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30"/>
          <p:cNvGrpSpPr/>
          <p:nvPr/>
        </p:nvGrpSpPr>
        <p:grpSpPr>
          <a:xfrm>
            <a:off x="3121150" y="-475160"/>
            <a:ext cx="482550" cy="1505350"/>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30"/>
          <p:cNvGrpSpPr/>
          <p:nvPr/>
        </p:nvGrpSpPr>
        <p:grpSpPr>
          <a:xfrm>
            <a:off x="1990425" y="-467301"/>
            <a:ext cx="929375" cy="1078300"/>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0"/>
          <p:cNvGrpSpPr/>
          <p:nvPr/>
        </p:nvGrpSpPr>
        <p:grpSpPr>
          <a:xfrm>
            <a:off x="1287525" y="-467301"/>
            <a:ext cx="1138350" cy="143925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0"/>
          <p:cNvGrpSpPr/>
          <p:nvPr/>
        </p:nvGrpSpPr>
        <p:grpSpPr>
          <a:xfrm>
            <a:off x="-241900" y="488800"/>
            <a:ext cx="1375425" cy="572805"/>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30"/>
          <p:cNvGrpSpPr/>
          <p:nvPr/>
        </p:nvGrpSpPr>
        <p:grpSpPr>
          <a:xfrm>
            <a:off x="3995775" y="-475160"/>
            <a:ext cx="474200" cy="1505350"/>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0"/>
          <p:cNvGrpSpPr/>
          <p:nvPr/>
        </p:nvGrpSpPr>
        <p:grpSpPr>
          <a:xfrm>
            <a:off x="4679675" y="-467301"/>
            <a:ext cx="920275" cy="1078300"/>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0"/>
          <p:cNvGrpSpPr/>
          <p:nvPr/>
        </p:nvGrpSpPr>
        <p:grpSpPr>
          <a:xfrm>
            <a:off x="5173625" y="-467301"/>
            <a:ext cx="1129225" cy="143925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0"/>
          <p:cNvGrpSpPr/>
          <p:nvPr/>
        </p:nvGrpSpPr>
        <p:grpSpPr>
          <a:xfrm rot="5400000" flipH="1">
            <a:off x="-766398" y="4711608"/>
            <a:ext cx="2014791" cy="71973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 name="Google Shape;853;p30"/>
          <p:cNvGrpSpPr/>
          <p:nvPr/>
        </p:nvGrpSpPr>
        <p:grpSpPr>
          <a:xfrm flipH="1">
            <a:off x="8418670" y="734101"/>
            <a:ext cx="2014791" cy="469195"/>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2" name="Google Shape;72;p3"/>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3"/>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4" name="Google Shape;74;p3"/>
          <p:cNvGrpSpPr/>
          <p:nvPr/>
        </p:nvGrpSpPr>
        <p:grpSpPr>
          <a:xfrm flipH="1">
            <a:off x="7153751" y="4056822"/>
            <a:ext cx="2074949" cy="962378"/>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3"/>
          <p:cNvGrpSpPr/>
          <p:nvPr/>
        </p:nvGrpSpPr>
        <p:grpSpPr>
          <a:xfrm flipH="1">
            <a:off x="323625" y="3807546"/>
            <a:ext cx="1138350" cy="1418750"/>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flipH="1">
            <a:off x="210775" y="4159825"/>
            <a:ext cx="929375" cy="10578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6993948" y="5750"/>
            <a:ext cx="1195349" cy="1078296"/>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3"/>
          <p:cNvGrpSpPr/>
          <p:nvPr/>
        </p:nvGrpSpPr>
        <p:grpSpPr>
          <a:xfrm>
            <a:off x="7810151" y="-104276"/>
            <a:ext cx="1129225" cy="143925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3"/>
          <p:cNvGrpSpPr/>
          <p:nvPr/>
        </p:nvGrpSpPr>
        <p:grpSpPr>
          <a:xfrm rot="10800000" flipH="1">
            <a:off x="-784112" y="147249"/>
            <a:ext cx="1138350" cy="1418750"/>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rot="10800000" flipH="1">
            <a:off x="-370081" y="-96211"/>
            <a:ext cx="1138350" cy="1418750"/>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rot="10800000" flipH="1">
            <a:off x="70117" y="-395120"/>
            <a:ext cx="1138350" cy="1418750"/>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7" name="Google Shape;107;p4"/>
          <p:cNvSpPr txBox="1">
            <a:spLocks noGrp="1"/>
          </p:cNvSpPr>
          <p:nvPr>
            <p:ph type="body" idx="1"/>
          </p:nvPr>
        </p:nvSpPr>
        <p:spPr>
          <a:xfrm>
            <a:off x="720000" y="1187400"/>
            <a:ext cx="77040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600"/>
              </a:spcBef>
              <a:spcAft>
                <a:spcPts val="0"/>
              </a:spcAft>
              <a:buSzPts val="1400"/>
              <a:buFont typeface="Raleway"/>
              <a:buChar char="○"/>
              <a:defRPr/>
            </a:lvl2pPr>
            <a:lvl3pPr marL="1371600" lvl="2" indent="-317500" rtl="0">
              <a:lnSpc>
                <a:spcPct val="100000"/>
              </a:lnSpc>
              <a:spcBef>
                <a:spcPts val="1600"/>
              </a:spcBef>
              <a:spcAft>
                <a:spcPts val="0"/>
              </a:spcAft>
              <a:buSzPts val="1400"/>
              <a:buFont typeface="Raleway"/>
              <a:buChar char="■"/>
              <a:defRPr/>
            </a:lvl3pPr>
            <a:lvl4pPr marL="1828800" lvl="3" indent="-317500" rtl="0">
              <a:lnSpc>
                <a:spcPct val="100000"/>
              </a:lnSpc>
              <a:spcBef>
                <a:spcPts val="1600"/>
              </a:spcBef>
              <a:spcAft>
                <a:spcPts val="0"/>
              </a:spcAft>
              <a:buSzPts val="1400"/>
              <a:buFont typeface="Raleway"/>
              <a:buChar char="●"/>
              <a:defRPr/>
            </a:lvl4pPr>
            <a:lvl5pPr marL="2286000" lvl="4" indent="-317500" rtl="0">
              <a:lnSpc>
                <a:spcPct val="100000"/>
              </a:lnSpc>
              <a:spcBef>
                <a:spcPts val="1600"/>
              </a:spcBef>
              <a:spcAft>
                <a:spcPts val="0"/>
              </a:spcAft>
              <a:buSzPts val="1400"/>
              <a:buFont typeface="Raleway"/>
              <a:buChar char="○"/>
              <a:defRPr/>
            </a:lvl5pPr>
            <a:lvl6pPr marL="2743200" lvl="5" indent="-317500" rtl="0">
              <a:lnSpc>
                <a:spcPct val="100000"/>
              </a:lnSpc>
              <a:spcBef>
                <a:spcPts val="1600"/>
              </a:spcBef>
              <a:spcAft>
                <a:spcPts val="0"/>
              </a:spcAft>
              <a:buSzPts val="1400"/>
              <a:buFont typeface="Raleway"/>
              <a:buChar char="■"/>
              <a:defRPr/>
            </a:lvl6pPr>
            <a:lvl7pPr marL="3200400" lvl="6" indent="-317500" rtl="0">
              <a:lnSpc>
                <a:spcPct val="100000"/>
              </a:lnSpc>
              <a:spcBef>
                <a:spcPts val="1600"/>
              </a:spcBef>
              <a:spcAft>
                <a:spcPts val="0"/>
              </a:spcAft>
              <a:buSzPts val="1400"/>
              <a:buFont typeface="Raleway"/>
              <a:buChar char="●"/>
              <a:defRPr/>
            </a:lvl7pPr>
            <a:lvl8pPr marL="3657600" lvl="7" indent="-317500" rtl="0">
              <a:lnSpc>
                <a:spcPct val="100000"/>
              </a:lnSpc>
              <a:spcBef>
                <a:spcPts val="1600"/>
              </a:spcBef>
              <a:spcAft>
                <a:spcPts val="0"/>
              </a:spcAft>
              <a:buSzPts val="1400"/>
              <a:buFont typeface="Raleway"/>
              <a:buChar char="○"/>
              <a:defRPr/>
            </a:lvl8pPr>
            <a:lvl9pPr marL="4114800" lvl="8" indent="-317500" rtl="0">
              <a:lnSpc>
                <a:spcPct val="100000"/>
              </a:lnSpc>
              <a:spcBef>
                <a:spcPts val="1600"/>
              </a:spcBef>
              <a:spcAft>
                <a:spcPts val="1600"/>
              </a:spcAft>
              <a:buSzPts val="1400"/>
              <a:buFont typeface="Raleway"/>
              <a:buChar char="■"/>
              <a:defRPr/>
            </a:lvl9pPr>
          </a:lstStyle>
          <a:p>
            <a:endParaRPr/>
          </a:p>
        </p:txBody>
      </p:sp>
      <p:sp>
        <p:nvSpPr>
          <p:cNvPr id="108" name="Google Shape;108;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buNone/>
              <a:defRPr>
                <a:solidFill>
                  <a:srgbClr val="434343"/>
                </a:solidFill>
                <a:latin typeface="Josefin Slab SemiBold"/>
                <a:ea typeface="Josefin Slab SemiBold"/>
                <a:cs typeface="Josefin Slab SemiBold"/>
                <a:sym typeface="Josefin Slab SemiBold"/>
              </a:defRPr>
            </a:lvl1pPr>
            <a:lvl2pPr lvl="1">
              <a:buNone/>
              <a:defRPr>
                <a:solidFill>
                  <a:srgbClr val="434343"/>
                </a:solidFill>
                <a:latin typeface="Josefin Slab SemiBold"/>
                <a:ea typeface="Josefin Slab SemiBold"/>
                <a:cs typeface="Josefin Slab SemiBold"/>
                <a:sym typeface="Josefin Slab SemiBold"/>
              </a:defRPr>
            </a:lvl2pPr>
            <a:lvl3pPr lvl="2">
              <a:buNone/>
              <a:defRPr>
                <a:solidFill>
                  <a:srgbClr val="434343"/>
                </a:solidFill>
                <a:latin typeface="Josefin Slab SemiBold"/>
                <a:ea typeface="Josefin Slab SemiBold"/>
                <a:cs typeface="Josefin Slab SemiBold"/>
                <a:sym typeface="Josefin Slab SemiBold"/>
              </a:defRPr>
            </a:lvl3pPr>
            <a:lvl4pPr lvl="3">
              <a:buNone/>
              <a:defRPr>
                <a:solidFill>
                  <a:srgbClr val="434343"/>
                </a:solidFill>
                <a:latin typeface="Josefin Slab SemiBold"/>
                <a:ea typeface="Josefin Slab SemiBold"/>
                <a:cs typeface="Josefin Slab SemiBold"/>
                <a:sym typeface="Josefin Slab SemiBold"/>
              </a:defRPr>
            </a:lvl4pPr>
            <a:lvl5pPr lvl="4">
              <a:buNone/>
              <a:defRPr>
                <a:solidFill>
                  <a:srgbClr val="434343"/>
                </a:solidFill>
                <a:latin typeface="Josefin Slab SemiBold"/>
                <a:ea typeface="Josefin Slab SemiBold"/>
                <a:cs typeface="Josefin Slab SemiBold"/>
                <a:sym typeface="Josefin Slab SemiBold"/>
              </a:defRPr>
            </a:lvl5pPr>
            <a:lvl6pPr lvl="5">
              <a:buNone/>
              <a:defRPr>
                <a:solidFill>
                  <a:srgbClr val="434343"/>
                </a:solidFill>
                <a:latin typeface="Josefin Slab SemiBold"/>
                <a:ea typeface="Josefin Slab SemiBold"/>
                <a:cs typeface="Josefin Slab SemiBold"/>
                <a:sym typeface="Josefin Slab SemiBold"/>
              </a:defRPr>
            </a:lvl6pPr>
            <a:lvl7pPr lvl="6">
              <a:buNone/>
              <a:defRPr>
                <a:solidFill>
                  <a:srgbClr val="434343"/>
                </a:solidFill>
                <a:latin typeface="Josefin Slab SemiBold"/>
                <a:ea typeface="Josefin Slab SemiBold"/>
                <a:cs typeface="Josefin Slab SemiBold"/>
                <a:sym typeface="Josefin Slab SemiBold"/>
              </a:defRPr>
            </a:lvl7pPr>
            <a:lvl8pPr lvl="7">
              <a:buNone/>
              <a:defRPr>
                <a:solidFill>
                  <a:srgbClr val="434343"/>
                </a:solidFill>
                <a:latin typeface="Josefin Slab SemiBold"/>
                <a:ea typeface="Josefin Slab SemiBold"/>
                <a:cs typeface="Josefin Slab SemiBold"/>
                <a:sym typeface="Josefin Slab SemiBold"/>
              </a:defRPr>
            </a:lvl8pPr>
            <a:lvl9pPr lvl="8">
              <a:buNone/>
              <a:defRPr>
                <a:solidFill>
                  <a:srgbClr val="434343"/>
                </a:solidFill>
                <a:latin typeface="Josefin Slab SemiBold"/>
                <a:ea typeface="Josefin Slab SemiBold"/>
                <a:cs typeface="Josefin Slab SemiBold"/>
                <a:sym typeface="Josefin Slab SemiBold"/>
              </a:defRPr>
            </a:lvl9pPr>
          </a:lstStyle>
          <a:p>
            <a:pPr marL="0" lvl="0" indent="0" algn="l" rtl="0">
              <a:spcBef>
                <a:spcPts val="0"/>
              </a:spcBef>
              <a:spcAft>
                <a:spcPts val="0"/>
              </a:spcAft>
              <a:buNone/>
            </a:pPr>
            <a:fld id="{00000000-1234-1234-1234-123412341234}" type="slidenum">
              <a:rPr lang="en"/>
              <a:t>‹#›</a:t>
            </a:fld>
            <a:endParaRPr/>
          </a:p>
        </p:txBody>
      </p:sp>
      <p:grpSp>
        <p:nvGrpSpPr>
          <p:cNvPr id="109" name="Google Shape;109;p4"/>
          <p:cNvGrpSpPr/>
          <p:nvPr/>
        </p:nvGrpSpPr>
        <p:grpSpPr>
          <a:xfrm>
            <a:off x="7754575" y="3807546"/>
            <a:ext cx="1138350" cy="1418750"/>
            <a:chOff x="1287525" y="3801250"/>
            <a:chExt cx="1138350" cy="1418750"/>
          </a:xfrm>
        </p:grpSpPr>
        <p:sp>
          <p:nvSpPr>
            <p:cNvPr id="110" name="Google Shape;110;p4"/>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4"/>
          <p:cNvGrpSpPr/>
          <p:nvPr/>
        </p:nvGrpSpPr>
        <p:grpSpPr>
          <a:xfrm>
            <a:off x="7619075" y="-472615"/>
            <a:ext cx="1623175" cy="143925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119;p4"/>
          <p:cNvGrpSpPr/>
          <p:nvPr/>
        </p:nvGrpSpPr>
        <p:grpSpPr>
          <a:xfrm>
            <a:off x="8076400" y="4159825"/>
            <a:ext cx="929375" cy="1057800"/>
            <a:chOff x="8076400" y="4159825"/>
            <a:chExt cx="929375" cy="1057800"/>
          </a:xfrm>
        </p:grpSpPr>
        <p:sp>
          <p:nvSpPr>
            <p:cNvPr id="120" name="Google Shape;120;p4"/>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4"/>
          <p:cNvGrpSpPr/>
          <p:nvPr/>
        </p:nvGrpSpPr>
        <p:grpSpPr>
          <a:xfrm>
            <a:off x="-784112" y="3808068"/>
            <a:ext cx="1138350" cy="1418750"/>
            <a:chOff x="-784112" y="3818928"/>
            <a:chExt cx="1138350" cy="1418750"/>
          </a:xfrm>
        </p:grpSpPr>
        <p:sp>
          <p:nvSpPr>
            <p:cNvPr id="123" name="Google Shape;123;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571562" y="4051528"/>
            <a:ext cx="1138350" cy="1418750"/>
            <a:chOff x="-784112" y="3818928"/>
            <a:chExt cx="1138350" cy="1418750"/>
          </a:xfrm>
        </p:grpSpPr>
        <p:sp>
          <p:nvSpPr>
            <p:cNvPr id="126" name="Google Shape;126;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grpSp>
        <p:nvGrpSpPr>
          <p:cNvPr id="129" name="Google Shape;129;p5"/>
          <p:cNvGrpSpPr/>
          <p:nvPr/>
        </p:nvGrpSpPr>
        <p:grpSpPr>
          <a:xfrm>
            <a:off x="288363" y="-791171"/>
            <a:ext cx="1368260" cy="1078296"/>
            <a:chOff x="4231725" y="-443721"/>
            <a:chExt cx="1368260" cy="1078296"/>
          </a:xfrm>
        </p:grpSpPr>
        <p:sp>
          <p:nvSpPr>
            <p:cNvPr id="130" name="Google Shape;130;p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5"/>
          <p:cNvGrpSpPr/>
          <p:nvPr/>
        </p:nvGrpSpPr>
        <p:grpSpPr>
          <a:xfrm>
            <a:off x="163463" y="-105375"/>
            <a:ext cx="1129225" cy="1439250"/>
            <a:chOff x="5173625" y="-443725"/>
            <a:chExt cx="1129225" cy="1439250"/>
          </a:xfrm>
        </p:grpSpPr>
        <p:sp>
          <p:nvSpPr>
            <p:cNvPr id="133" name="Google Shape;133;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5"/>
          <p:cNvGrpSpPr/>
          <p:nvPr/>
        </p:nvGrpSpPr>
        <p:grpSpPr>
          <a:xfrm flipH="1">
            <a:off x="7898942" y="-257775"/>
            <a:ext cx="920275" cy="1078300"/>
            <a:chOff x="4679675" y="-443725"/>
            <a:chExt cx="920275" cy="1078300"/>
          </a:xfrm>
        </p:grpSpPr>
        <p:sp>
          <p:nvSpPr>
            <p:cNvPr id="136" name="Google Shape;136;p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flipH="1">
            <a:off x="7348442" y="-105375"/>
            <a:ext cx="1129225" cy="1439250"/>
            <a:chOff x="5173625" y="-443725"/>
            <a:chExt cx="1129225" cy="1439250"/>
          </a:xfrm>
        </p:grpSpPr>
        <p:sp>
          <p:nvSpPr>
            <p:cNvPr id="139" name="Google Shape;139;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5"/>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2" name="Google Shape;142;p5"/>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3" name="Google Shape;143;p5"/>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5"/>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5" name="Google Shape;145;p5"/>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
        <p:cNvGrpSpPr/>
        <p:nvPr/>
      </p:nvGrpSpPr>
      <p:grpSpPr>
        <a:xfrm>
          <a:off x="0" y="0"/>
          <a:ext cx="0" cy="0"/>
          <a:chOff x="0" y="0"/>
          <a:chExt cx="0" cy="0"/>
        </a:xfrm>
      </p:grpSpPr>
      <p:grpSp>
        <p:nvGrpSpPr>
          <p:cNvPr id="177" name="Google Shape;177;p7"/>
          <p:cNvGrpSpPr/>
          <p:nvPr/>
        </p:nvGrpSpPr>
        <p:grpSpPr>
          <a:xfrm>
            <a:off x="-240841" y="4543828"/>
            <a:ext cx="2014791" cy="473128"/>
            <a:chOff x="-35118" y="4342063"/>
            <a:chExt cx="2014791" cy="473128"/>
          </a:xfrm>
        </p:grpSpPr>
        <p:sp>
          <p:nvSpPr>
            <p:cNvPr id="178" name="Google Shape;178;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7"/>
          <p:cNvGrpSpPr/>
          <p:nvPr/>
        </p:nvGrpSpPr>
        <p:grpSpPr>
          <a:xfrm>
            <a:off x="-185941" y="4793793"/>
            <a:ext cx="2014791" cy="473128"/>
            <a:chOff x="-35118" y="4342063"/>
            <a:chExt cx="2014791" cy="473128"/>
          </a:xfrm>
        </p:grpSpPr>
        <p:sp>
          <p:nvSpPr>
            <p:cNvPr id="181" name="Google Shape;181;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27101" y="9826"/>
            <a:ext cx="1697125" cy="576045"/>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7"/>
          <p:cNvGrpSpPr/>
          <p:nvPr/>
        </p:nvGrpSpPr>
        <p:grpSpPr>
          <a:xfrm flipH="1">
            <a:off x="7374534" y="76783"/>
            <a:ext cx="2014791" cy="473128"/>
            <a:chOff x="-35118" y="4342063"/>
            <a:chExt cx="2014791" cy="473128"/>
          </a:xfrm>
        </p:grpSpPr>
        <p:sp>
          <p:nvSpPr>
            <p:cNvPr id="193" name="Google Shape;193;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7"/>
          <p:cNvGrpSpPr/>
          <p:nvPr/>
        </p:nvGrpSpPr>
        <p:grpSpPr>
          <a:xfrm flipH="1">
            <a:off x="7472034" y="479147"/>
            <a:ext cx="2014791" cy="473128"/>
            <a:chOff x="-35118" y="4342063"/>
            <a:chExt cx="2014791" cy="473128"/>
          </a:xfrm>
        </p:grpSpPr>
        <p:sp>
          <p:nvSpPr>
            <p:cNvPr id="196" name="Google Shape;196;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7"/>
          <p:cNvGrpSpPr/>
          <p:nvPr/>
        </p:nvGrpSpPr>
        <p:grpSpPr>
          <a:xfrm rot="10800000" flipH="1">
            <a:off x="6230050" y="4537371"/>
            <a:ext cx="920275" cy="1078300"/>
            <a:chOff x="4679675" y="-443725"/>
            <a:chExt cx="920275" cy="1078300"/>
          </a:xfrm>
        </p:grpSpPr>
        <p:sp>
          <p:nvSpPr>
            <p:cNvPr id="199" name="Google Shape;199;p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7"/>
          <p:cNvGrpSpPr/>
          <p:nvPr/>
        </p:nvGrpSpPr>
        <p:grpSpPr>
          <a:xfrm rot="10800000" flipH="1">
            <a:off x="6724000" y="4140263"/>
            <a:ext cx="1129225" cy="1439250"/>
            <a:chOff x="5173625" y="-443725"/>
            <a:chExt cx="1129225" cy="1439250"/>
          </a:xfrm>
        </p:grpSpPr>
        <p:sp>
          <p:nvSpPr>
            <p:cNvPr id="202" name="Google Shape;202;p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7"/>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5" name="Google Shape;205;p7"/>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6"/>
        <p:cNvGrpSpPr/>
        <p:nvPr/>
      </p:nvGrpSpPr>
      <p:grpSpPr>
        <a:xfrm>
          <a:off x="0" y="0"/>
          <a:ext cx="0" cy="0"/>
          <a:chOff x="0" y="0"/>
          <a:chExt cx="0" cy="0"/>
        </a:xfrm>
      </p:grpSpPr>
      <p:grpSp>
        <p:nvGrpSpPr>
          <p:cNvPr id="207" name="Google Shape;207;p8"/>
          <p:cNvGrpSpPr/>
          <p:nvPr/>
        </p:nvGrpSpPr>
        <p:grpSpPr>
          <a:xfrm>
            <a:off x="260351" y="2145759"/>
            <a:ext cx="289868" cy="852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8"/>
          <p:cNvGrpSpPr/>
          <p:nvPr/>
        </p:nvGrpSpPr>
        <p:grpSpPr>
          <a:xfrm>
            <a:off x="6514438" y="4556641"/>
            <a:ext cx="2808779" cy="1148975"/>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a:off x="7480661" y="4711608"/>
            <a:ext cx="2014791" cy="71973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 name="Google Shape;223;p8"/>
          <p:cNvGrpSpPr/>
          <p:nvPr/>
        </p:nvGrpSpPr>
        <p:grpSpPr>
          <a:xfrm rot="-5400000">
            <a:off x="7870685" y="4684474"/>
            <a:ext cx="2014791" cy="4691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7619075" y="-472615"/>
            <a:ext cx="1623175" cy="143925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8"/>
          <p:cNvGrpSpPr/>
          <p:nvPr/>
        </p:nvGrpSpPr>
        <p:grpSpPr>
          <a:xfrm>
            <a:off x="6362038" y="4861441"/>
            <a:ext cx="2808779" cy="1148975"/>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8"/>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0" name="Google Shape;300;p13"/>
          <p:cNvSpPr txBox="1">
            <a:spLocks noGrp="1"/>
          </p:cNvSpPr>
          <p:nvPr>
            <p:ph type="title" idx="2" hasCustomPrompt="1"/>
          </p:nvPr>
        </p:nvSpPr>
        <p:spPr>
          <a:xfrm>
            <a:off x="713325"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2" name="Google Shape;302;p13"/>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3" name="Google Shape;303;p13"/>
          <p:cNvSpPr txBox="1">
            <a:spLocks noGrp="1"/>
          </p:cNvSpPr>
          <p:nvPr>
            <p:ph type="title" idx="4" hasCustomPrompt="1"/>
          </p:nvPr>
        </p:nvSpPr>
        <p:spPr>
          <a:xfrm>
            <a:off x="3878250"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5" name="Google Shape;305;p13"/>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306" name="Google Shape;306;p13"/>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7" name="Google Shape;307;p13"/>
          <p:cNvSpPr txBox="1">
            <a:spLocks noGrp="1"/>
          </p:cNvSpPr>
          <p:nvPr>
            <p:ph type="title" idx="8" hasCustomPrompt="1"/>
          </p:nvPr>
        </p:nvSpPr>
        <p:spPr>
          <a:xfrm>
            <a:off x="720000"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9" name="Google Shape;309;p13"/>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10" name="Google Shape;310;p13"/>
          <p:cNvSpPr txBox="1">
            <a:spLocks noGrp="1"/>
          </p:cNvSpPr>
          <p:nvPr>
            <p:ph type="title" idx="14" hasCustomPrompt="1"/>
          </p:nvPr>
        </p:nvSpPr>
        <p:spPr>
          <a:xfrm>
            <a:off x="3884925"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12" name="Google Shape;312;p13"/>
          <p:cNvGrpSpPr/>
          <p:nvPr/>
        </p:nvGrpSpPr>
        <p:grpSpPr>
          <a:xfrm>
            <a:off x="7730824" y="2876232"/>
            <a:ext cx="1697125" cy="138273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3"/>
          <p:cNvGrpSpPr/>
          <p:nvPr/>
        </p:nvGrpSpPr>
        <p:grpSpPr>
          <a:xfrm>
            <a:off x="8620769" y="604477"/>
            <a:ext cx="640686" cy="543853"/>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08" name="Google Shape;508;p19"/>
          <p:cNvGrpSpPr/>
          <p:nvPr/>
        </p:nvGrpSpPr>
        <p:grpSpPr>
          <a:xfrm>
            <a:off x="6521425" y="-33816"/>
            <a:ext cx="2852632" cy="755873"/>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325" y="539700"/>
            <a:ext cx="7717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325" y="1152475"/>
            <a:ext cx="7717500" cy="34512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59" r:id="rId8"/>
    <p:sldLayoutId id="2147483665" r:id="rId9"/>
    <p:sldLayoutId id="2147483666" r:id="rId10"/>
    <p:sldLayoutId id="2147483669" r:id="rId11"/>
    <p:sldLayoutId id="2147483671" r:id="rId12"/>
    <p:sldLayoutId id="2147483672" r:id="rId13"/>
    <p:sldLayoutId id="2147483673" r:id="rId14"/>
    <p:sldLayoutId id="2147483674" r:id="rId15"/>
    <p:sldLayoutId id="2147483675" r:id="rId16"/>
    <p:sldLayoutId id="214748367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lt2"/>
            </a:gs>
          </a:gsLst>
          <a:lin ang="5400000" scaled="0"/>
        </a:gradFill>
        <a:effectLst/>
      </p:bgPr>
    </p:bg>
    <p:spTree>
      <p:nvGrpSpPr>
        <p:cNvPr id="1" name="Shape 863"/>
        <p:cNvGrpSpPr/>
        <p:nvPr/>
      </p:nvGrpSpPr>
      <p:grpSpPr>
        <a:xfrm>
          <a:off x="0" y="0"/>
          <a:ext cx="0" cy="0"/>
          <a:chOff x="0" y="0"/>
          <a:chExt cx="0" cy="0"/>
        </a:xfrm>
      </p:grpSpPr>
      <p:sp>
        <p:nvSpPr>
          <p:cNvPr id="864" name="Google Shape;864;p33"/>
          <p:cNvSpPr txBox="1">
            <a:spLocks noGrp="1"/>
          </p:cNvSpPr>
          <p:nvPr>
            <p:ph type="ctrTitle"/>
          </p:nvPr>
        </p:nvSpPr>
        <p:spPr>
          <a:xfrm>
            <a:off x="1710713" y="1541164"/>
            <a:ext cx="6209967" cy="19115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ĐIỀU KHIỂN THIẾT BỊ BẰNG SÓNG HỒNG NGOẠI</a:t>
            </a:r>
            <a:endParaRPr sz="2800" dirty="0"/>
          </a:p>
        </p:txBody>
      </p:sp>
      <p:sp>
        <p:nvSpPr>
          <p:cNvPr id="865" name="Google Shape;865;p33"/>
          <p:cNvSpPr txBox="1">
            <a:spLocks noGrp="1"/>
          </p:cNvSpPr>
          <p:nvPr>
            <p:ph type="subTitle" idx="1"/>
          </p:nvPr>
        </p:nvSpPr>
        <p:spPr>
          <a:xfrm>
            <a:off x="1671285" y="3281414"/>
            <a:ext cx="5221884"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Montserrat" panose="020B0604020202020204" pitchFamily="2" charset="0"/>
              </a:rPr>
              <a:t>GVHD: </a:t>
            </a:r>
            <a:r>
              <a:rPr lang="en-US" dirty="0">
                <a:latin typeface="Montserrat" panose="020B0604020202020204" pitchFamily="2" charset="0"/>
              </a:rPr>
              <a:t>TS. </a:t>
            </a:r>
            <a:r>
              <a:rPr lang="en-US" dirty="0" err="1">
                <a:latin typeface="Montserrat" panose="020B0604020202020204" pitchFamily="2" charset="0"/>
              </a:rPr>
              <a:t>Ngô</a:t>
            </a:r>
            <a:r>
              <a:rPr lang="en-US" dirty="0">
                <a:latin typeface="Montserrat" panose="020B0604020202020204" pitchFamily="2" charset="0"/>
              </a:rPr>
              <a:t> </a:t>
            </a:r>
            <a:r>
              <a:rPr lang="en-US" dirty="0" err="1">
                <a:latin typeface="Montserrat" panose="020B0604020202020204" pitchFamily="2" charset="0"/>
              </a:rPr>
              <a:t>Vũ</a:t>
            </a:r>
            <a:r>
              <a:rPr lang="en-US" dirty="0">
                <a:latin typeface="Montserrat" panose="020B0604020202020204" pitchFamily="2" charset="0"/>
              </a:rPr>
              <a:t> </a:t>
            </a:r>
            <a:r>
              <a:rPr lang="en-US" dirty="0" err="1">
                <a:latin typeface="Montserrat" panose="020B0604020202020204" pitchFamily="2" charset="0"/>
              </a:rPr>
              <a:t>Đức</a:t>
            </a:r>
            <a:endParaRPr lang="en-US" dirty="0">
              <a:latin typeface="Montserrat" panose="020B0604020202020204" pitchFamily="2" charset="0"/>
            </a:endParaRPr>
          </a:p>
          <a:p>
            <a:pPr marL="0" lvl="0" indent="0" algn="l" rtl="0">
              <a:spcBef>
                <a:spcPts val="0"/>
              </a:spcBef>
              <a:spcAft>
                <a:spcPts val="0"/>
              </a:spcAft>
              <a:buNone/>
            </a:pPr>
            <a:r>
              <a:rPr lang="en-US" b="1" dirty="0" err="1">
                <a:latin typeface="Montserrat" panose="020B0604020202020204" pitchFamily="2" charset="0"/>
              </a:rPr>
              <a:t>Nhóm</a:t>
            </a:r>
            <a:r>
              <a:rPr lang="en-US" b="1" dirty="0">
                <a:latin typeface="Montserrat" panose="020B0604020202020204" pitchFamily="2" charset="0"/>
              </a:rPr>
              <a:t> </a:t>
            </a:r>
            <a:r>
              <a:rPr lang="en-US" b="1" dirty="0" err="1">
                <a:latin typeface="Montserrat" panose="020B0604020202020204" pitchFamily="2" charset="0"/>
              </a:rPr>
              <a:t>Sinh</a:t>
            </a:r>
            <a:r>
              <a:rPr lang="en-US" b="1" dirty="0">
                <a:latin typeface="Montserrat" panose="020B0604020202020204" pitchFamily="2" charset="0"/>
              </a:rPr>
              <a:t> </a:t>
            </a:r>
            <a:r>
              <a:rPr lang="en-US" b="1" dirty="0" err="1">
                <a:latin typeface="Montserrat" panose="020B0604020202020204" pitchFamily="2" charset="0"/>
              </a:rPr>
              <a:t>Viên</a:t>
            </a:r>
            <a:r>
              <a:rPr lang="en-US" b="1" dirty="0">
                <a:latin typeface="Montserrat" panose="020B0604020202020204" pitchFamily="2" charset="0"/>
              </a:rPr>
              <a:t>: </a:t>
            </a:r>
            <a:r>
              <a:rPr lang="en-US" dirty="0" err="1">
                <a:latin typeface="Montserrat" panose="020B0604020202020204" pitchFamily="2" charset="0"/>
              </a:rPr>
              <a:t>Trịnh</a:t>
            </a:r>
            <a:r>
              <a:rPr lang="en-US" dirty="0">
                <a:latin typeface="Montserrat" panose="020B0604020202020204" pitchFamily="2" charset="0"/>
              </a:rPr>
              <a:t> </a:t>
            </a:r>
            <a:r>
              <a:rPr lang="en-US" dirty="0" err="1">
                <a:latin typeface="Montserrat" panose="020B0604020202020204" pitchFamily="2" charset="0"/>
              </a:rPr>
              <a:t>Hoàng</a:t>
            </a:r>
            <a:r>
              <a:rPr lang="en-US" dirty="0">
                <a:latin typeface="Montserrat" panose="020B0604020202020204" pitchFamily="2" charset="0"/>
              </a:rPr>
              <a:t> </a:t>
            </a:r>
            <a:r>
              <a:rPr lang="en-US" dirty="0" err="1">
                <a:latin typeface="Montserrat" panose="020B0604020202020204" pitchFamily="2" charset="0"/>
              </a:rPr>
              <a:t>Tân</a:t>
            </a:r>
            <a:endParaRPr lang="en-US" dirty="0">
              <a:latin typeface="Montserrat" panose="020B0604020202020204" pitchFamily="2" charset="0"/>
            </a:endParaRPr>
          </a:p>
          <a:p>
            <a:pPr marL="0" lvl="0" indent="0" algn="l" rtl="0">
              <a:spcBef>
                <a:spcPts val="0"/>
              </a:spcBef>
              <a:spcAft>
                <a:spcPts val="0"/>
              </a:spcAft>
              <a:buNone/>
            </a:pPr>
            <a:r>
              <a:rPr lang="en-US" dirty="0">
                <a:latin typeface="Montserrat" panose="020B0604020202020204" pitchFamily="2" charset="0"/>
              </a:rPr>
              <a:t>		  </a:t>
            </a:r>
            <a:r>
              <a:rPr lang="en-US" dirty="0" err="1">
                <a:latin typeface="Montserrat" panose="020B0604020202020204" pitchFamily="2" charset="0"/>
              </a:rPr>
              <a:t>Hoàng</a:t>
            </a:r>
            <a:r>
              <a:rPr lang="en-US" dirty="0">
                <a:latin typeface="Montserrat" panose="020B0604020202020204" pitchFamily="2" charset="0"/>
              </a:rPr>
              <a:t> </a:t>
            </a:r>
            <a:r>
              <a:rPr lang="en-US" dirty="0" err="1">
                <a:latin typeface="Montserrat" panose="020B0604020202020204" pitchFamily="2" charset="0"/>
              </a:rPr>
              <a:t>Tuấn</a:t>
            </a:r>
            <a:r>
              <a:rPr lang="en-US" dirty="0">
                <a:latin typeface="Montserrat" panose="020B0604020202020204" pitchFamily="2" charset="0"/>
              </a:rPr>
              <a:t> </a:t>
            </a:r>
            <a:r>
              <a:rPr lang="en-US" dirty="0" err="1">
                <a:latin typeface="Montserrat" panose="020B0604020202020204" pitchFamily="2" charset="0"/>
              </a:rPr>
              <a:t>Hiệp</a:t>
            </a:r>
            <a:endParaRPr lang="en-US" dirty="0">
              <a:latin typeface="Montserrat" panose="020B0604020202020204" pitchFamily="2" charset="0"/>
            </a:endParaRPr>
          </a:p>
          <a:p>
            <a:pPr marL="0" lvl="0" indent="0" algn="l" rtl="0">
              <a:spcBef>
                <a:spcPts val="0"/>
              </a:spcBef>
              <a:spcAft>
                <a:spcPts val="0"/>
              </a:spcAft>
              <a:buNone/>
            </a:pPr>
            <a:r>
              <a:rPr lang="en-US" b="1" dirty="0">
                <a:latin typeface="Montserrat" panose="020B0604020202020204" pitchFamily="2" charset="0"/>
              </a:rPr>
              <a:t>	                 </a:t>
            </a:r>
            <a:r>
              <a:rPr lang="en-US" dirty="0" err="1">
                <a:latin typeface="Montserrat" panose="020B0604020202020204" pitchFamily="2" charset="0"/>
              </a:rPr>
              <a:t>Tống</a:t>
            </a:r>
            <a:r>
              <a:rPr lang="en-US" dirty="0">
                <a:latin typeface="Montserrat" panose="020B0604020202020204" pitchFamily="2" charset="0"/>
              </a:rPr>
              <a:t> </a:t>
            </a:r>
            <a:r>
              <a:rPr lang="en-US" dirty="0" err="1">
                <a:latin typeface="Montserrat" panose="020B0604020202020204" pitchFamily="2" charset="0"/>
              </a:rPr>
              <a:t>Đình</a:t>
            </a:r>
            <a:r>
              <a:rPr lang="en-US" dirty="0">
                <a:latin typeface="Montserrat" panose="020B0604020202020204" pitchFamily="2" charset="0"/>
              </a:rPr>
              <a:t> </a:t>
            </a:r>
            <a:r>
              <a:rPr lang="en-US" dirty="0" err="1">
                <a:latin typeface="Montserrat" panose="020B0604020202020204" pitchFamily="2" charset="0"/>
              </a:rPr>
              <a:t>Luân</a:t>
            </a:r>
            <a:r>
              <a:rPr lang="en-US" dirty="0">
                <a:latin typeface="Montserrat" panose="020B0604020202020204" pitchFamily="2" charset="0"/>
              </a:rPr>
              <a:t> </a:t>
            </a:r>
            <a:r>
              <a:rPr lang="en-US" dirty="0" err="1">
                <a:latin typeface="Montserrat" panose="020B0604020202020204" pitchFamily="2" charset="0"/>
              </a:rPr>
              <a:t>Dương</a:t>
            </a:r>
            <a:endParaRPr lang="en-US" dirty="0">
              <a:latin typeface="Montserrat" panose="020B0604020202020204" pitchFamily="2" charset="0"/>
            </a:endParaRPr>
          </a:p>
        </p:txBody>
      </p:sp>
      <p:grpSp>
        <p:nvGrpSpPr>
          <p:cNvPr id="866" name="Google Shape;866;p33"/>
          <p:cNvGrpSpPr/>
          <p:nvPr/>
        </p:nvGrpSpPr>
        <p:grpSpPr>
          <a:xfrm>
            <a:off x="-85249" y="4056822"/>
            <a:ext cx="2074949" cy="962378"/>
            <a:chOff x="-85249" y="3960975"/>
            <a:chExt cx="2074949" cy="962378"/>
          </a:xfrm>
        </p:grpSpPr>
        <p:grpSp>
          <p:nvGrpSpPr>
            <p:cNvPr id="867" name="Google Shape;867;p33"/>
            <p:cNvGrpSpPr/>
            <p:nvPr/>
          </p:nvGrpSpPr>
          <p:grpSpPr>
            <a:xfrm>
              <a:off x="-44137" y="3960975"/>
              <a:ext cx="2033837" cy="459179"/>
              <a:chOff x="-101291" y="3971002"/>
              <a:chExt cx="2033837" cy="459179"/>
            </a:xfrm>
          </p:grpSpPr>
          <p:sp>
            <p:nvSpPr>
              <p:cNvPr id="868" name="Google Shape;868;p3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33"/>
            <p:cNvGrpSpPr/>
            <p:nvPr/>
          </p:nvGrpSpPr>
          <p:grpSpPr>
            <a:xfrm>
              <a:off x="-85249" y="4203623"/>
              <a:ext cx="2014791" cy="469195"/>
              <a:chOff x="-35118" y="4163517"/>
              <a:chExt cx="2014791" cy="469195"/>
            </a:xfrm>
          </p:grpSpPr>
          <p:sp>
            <p:nvSpPr>
              <p:cNvPr id="871" name="Google Shape;871;p3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33"/>
            <p:cNvGrpSpPr/>
            <p:nvPr/>
          </p:nvGrpSpPr>
          <p:grpSpPr>
            <a:xfrm>
              <a:off x="-85249" y="4454155"/>
              <a:ext cx="2014791" cy="469199"/>
              <a:chOff x="-35118" y="4345992"/>
              <a:chExt cx="2014791" cy="469199"/>
            </a:xfrm>
          </p:grpSpPr>
          <p:sp>
            <p:nvSpPr>
              <p:cNvPr id="874" name="Google Shape;874;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6" name="Google Shape;876;p33"/>
          <p:cNvGrpSpPr/>
          <p:nvPr/>
        </p:nvGrpSpPr>
        <p:grpSpPr>
          <a:xfrm>
            <a:off x="746475" y="-467301"/>
            <a:ext cx="2249325" cy="1657325"/>
            <a:chOff x="746475" y="-443725"/>
            <a:chExt cx="2249325" cy="1657325"/>
          </a:xfrm>
        </p:grpSpPr>
        <p:sp>
          <p:nvSpPr>
            <p:cNvPr id="877" name="Google Shape;877;p33"/>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3"/>
          <p:cNvGrpSpPr/>
          <p:nvPr/>
        </p:nvGrpSpPr>
        <p:grpSpPr>
          <a:xfrm>
            <a:off x="4603700" y="-467301"/>
            <a:ext cx="2240950" cy="1657325"/>
            <a:chOff x="4603700" y="-443725"/>
            <a:chExt cx="2240950" cy="1657325"/>
          </a:xfrm>
        </p:grpSpPr>
        <p:sp>
          <p:nvSpPr>
            <p:cNvPr id="880" name="Google Shape;880;p3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3"/>
          <p:cNvGrpSpPr/>
          <p:nvPr/>
        </p:nvGrpSpPr>
        <p:grpSpPr>
          <a:xfrm rot="-2700000">
            <a:off x="6490736" y="438502"/>
            <a:ext cx="3288742" cy="3288676"/>
            <a:chOff x="7037775" y="2589850"/>
            <a:chExt cx="2493825" cy="2493775"/>
          </a:xfrm>
        </p:grpSpPr>
        <p:grpSp>
          <p:nvGrpSpPr>
            <p:cNvPr id="883" name="Google Shape;883;p33"/>
            <p:cNvGrpSpPr/>
            <p:nvPr/>
          </p:nvGrpSpPr>
          <p:grpSpPr>
            <a:xfrm>
              <a:off x="7037775" y="3117000"/>
              <a:ext cx="1966625" cy="1966625"/>
              <a:chOff x="7037775" y="3117000"/>
              <a:chExt cx="1966625" cy="1966625"/>
            </a:xfrm>
          </p:grpSpPr>
          <p:sp>
            <p:nvSpPr>
              <p:cNvPr id="884" name="Google Shape;884;p33"/>
              <p:cNvSpPr/>
              <p:nvPr/>
            </p:nvSpPr>
            <p:spPr>
              <a:xfrm>
                <a:off x="7268000" y="3348775"/>
                <a:ext cx="1504625" cy="752300"/>
              </a:xfrm>
              <a:custGeom>
                <a:avLst/>
                <a:gdLst/>
                <a:ahLst/>
                <a:cxnLst/>
                <a:rect l="l" t="t" r="r" b="b"/>
                <a:pathLst>
                  <a:path w="60185" h="30092" fill="none" extrusionOk="0">
                    <a:moveTo>
                      <a:pt x="1" y="9727"/>
                    </a:moveTo>
                    <a:lnTo>
                      <a:pt x="11673" y="21368"/>
                    </a:lnTo>
                    <a:lnTo>
                      <a:pt x="22159" y="21368"/>
                    </a:lnTo>
                    <a:lnTo>
                      <a:pt x="30093" y="13435"/>
                    </a:lnTo>
                    <a:lnTo>
                      <a:pt x="30093" y="30092"/>
                    </a:lnTo>
                    <a:lnTo>
                      <a:pt x="6018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7883525" y="3511375"/>
                <a:ext cx="299425" cy="284225"/>
              </a:xfrm>
              <a:custGeom>
                <a:avLst/>
                <a:gdLst/>
                <a:ahLst/>
                <a:cxnLst/>
                <a:rect l="l" t="t" r="r" b="b"/>
                <a:pathLst>
                  <a:path w="11977" h="11369" fill="none" extrusionOk="0">
                    <a:moveTo>
                      <a:pt x="5472" y="6809"/>
                    </a:moveTo>
                    <a:lnTo>
                      <a:pt x="8511" y="11369"/>
                    </a:lnTo>
                    <a:cubicBezTo>
                      <a:pt x="11976" y="9089"/>
                      <a:pt x="11733" y="3952"/>
                      <a:pt x="8086" y="1976"/>
                    </a:cubicBezTo>
                    <a:cubicBezTo>
                      <a:pt x="4408" y="1"/>
                      <a:pt x="0" y="2676"/>
                      <a:pt x="0" y="6809"/>
                    </a:cubicBezTo>
                    <a:cubicBezTo>
                      <a:pt x="0" y="7204"/>
                      <a:pt x="31" y="7600"/>
                      <a:pt x="122" y="7964"/>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7529425" y="3857575"/>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7791575" y="3857575"/>
                <a:ext cx="60525" cy="49600"/>
              </a:xfrm>
              <a:custGeom>
                <a:avLst/>
                <a:gdLst/>
                <a:ahLst/>
                <a:cxnLst/>
                <a:rect l="l" t="t" r="r" b="b"/>
                <a:pathLst>
                  <a:path w="2421" h="1984" extrusionOk="0">
                    <a:moveTo>
                      <a:pt x="1293" y="1"/>
                    </a:moveTo>
                    <a:cubicBezTo>
                      <a:pt x="1114" y="1"/>
                      <a:pt x="931" y="52"/>
                      <a:pt x="760" y="165"/>
                    </a:cubicBezTo>
                    <a:cubicBezTo>
                      <a:pt x="1" y="651"/>
                      <a:pt x="244" y="1776"/>
                      <a:pt x="1095" y="1958"/>
                    </a:cubicBezTo>
                    <a:cubicBezTo>
                      <a:pt x="1171" y="1975"/>
                      <a:pt x="1246" y="1983"/>
                      <a:pt x="1319" y="1983"/>
                    </a:cubicBezTo>
                    <a:cubicBezTo>
                      <a:pt x="1777" y="1983"/>
                      <a:pt x="2176" y="1670"/>
                      <a:pt x="2280" y="1199"/>
                    </a:cubicBezTo>
                    <a:cubicBezTo>
                      <a:pt x="2420" y="546"/>
                      <a:pt x="1881"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7989150" y="4074925"/>
                <a:ext cx="59750" cy="50075"/>
              </a:xfrm>
              <a:custGeom>
                <a:avLst/>
                <a:gdLst/>
                <a:ahLst/>
                <a:cxnLst/>
                <a:rect l="l" t="t" r="r" b="b"/>
                <a:pathLst>
                  <a:path w="2390" h="2003" extrusionOk="0">
                    <a:moveTo>
                      <a:pt x="1273" y="0"/>
                    </a:moveTo>
                    <a:cubicBezTo>
                      <a:pt x="1093" y="0"/>
                      <a:pt x="907" y="51"/>
                      <a:pt x="730" y="164"/>
                    </a:cubicBezTo>
                    <a:cubicBezTo>
                      <a:pt x="0" y="651"/>
                      <a:pt x="213" y="1806"/>
                      <a:pt x="1095" y="1988"/>
                    </a:cubicBezTo>
                    <a:cubicBezTo>
                      <a:pt x="1152" y="1998"/>
                      <a:pt x="1209" y="2003"/>
                      <a:pt x="1266" y="2003"/>
                    </a:cubicBezTo>
                    <a:cubicBezTo>
                      <a:pt x="1721" y="2003"/>
                      <a:pt x="2142" y="1688"/>
                      <a:pt x="2250" y="1228"/>
                    </a:cubicBezTo>
                    <a:cubicBezTo>
                      <a:pt x="2390" y="552"/>
                      <a:pt x="1867" y="0"/>
                      <a:pt x="12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7037775" y="3117000"/>
                <a:ext cx="1966625" cy="1966625"/>
              </a:xfrm>
              <a:custGeom>
                <a:avLst/>
                <a:gdLst/>
                <a:ahLst/>
                <a:cxnLst/>
                <a:rect l="l" t="t" r="r" b="b"/>
                <a:pathLst>
                  <a:path w="78665" h="78665" fill="none" extrusionOk="0">
                    <a:moveTo>
                      <a:pt x="64682" y="14013"/>
                    </a:moveTo>
                    <a:cubicBezTo>
                      <a:pt x="78664" y="27995"/>
                      <a:pt x="78664" y="50670"/>
                      <a:pt x="64682" y="64682"/>
                    </a:cubicBezTo>
                    <a:cubicBezTo>
                      <a:pt x="50670" y="78664"/>
                      <a:pt x="27994" y="78664"/>
                      <a:pt x="14012" y="64682"/>
                    </a:cubicBezTo>
                    <a:cubicBezTo>
                      <a:pt x="0" y="50670"/>
                      <a:pt x="0" y="27995"/>
                      <a:pt x="14012" y="14013"/>
                    </a:cubicBezTo>
                    <a:cubicBezTo>
                      <a:pt x="27994" y="0"/>
                      <a:pt x="50670" y="0"/>
                      <a:pt x="64682" y="14013"/>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7333350" y="3412600"/>
                <a:ext cx="1375450" cy="1375425"/>
              </a:xfrm>
              <a:custGeom>
                <a:avLst/>
                <a:gdLst/>
                <a:ahLst/>
                <a:cxnLst/>
                <a:rect l="l" t="t" r="r" b="b"/>
                <a:pathLst>
                  <a:path w="55018" h="55017" fill="none" extrusionOk="0">
                    <a:moveTo>
                      <a:pt x="45230" y="9788"/>
                    </a:moveTo>
                    <a:cubicBezTo>
                      <a:pt x="55017" y="19575"/>
                      <a:pt x="55017" y="35442"/>
                      <a:pt x="45230" y="45229"/>
                    </a:cubicBezTo>
                    <a:cubicBezTo>
                      <a:pt x="35442" y="55016"/>
                      <a:pt x="19576" y="55016"/>
                      <a:pt x="9788" y="45229"/>
                    </a:cubicBezTo>
                    <a:cubicBezTo>
                      <a:pt x="1" y="35442"/>
                      <a:pt x="1" y="19575"/>
                      <a:pt x="9788" y="9788"/>
                    </a:cubicBezTo>
                    <a:cubicBezTo>
                      <a:pt x="19576" y="0"/>
                      <a:pt x="35442" y="0"/>
                      <a:pt x="45230" y="9788"/>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7240650" y="3319900"/>
                <a:ext cx="1560850" cy="1560825"/>
              </a:xfrm>
              <a:custGeom>
                <a:avLst/>
                <a:gdLst/>
                <a:ahLst/>
                <a:cxnLst/>
                <a:rect l="l" t="t" r="r" b="b"/>
                <a:pathLst>
                  <a:path w="62434" h="62433" fill="none" extrusionOk="0">
                    <a:moveTo>
                      <a:pt x="62433" y="31216"/>
                    </a:moveTo>
                    <a:cubicBezTo>
                      <a:pt x="62433" y="48451"/>
                      <a:pt x="48451" y="62433"/>
                      <a:pt x="31217" y="62433"/>
                    </a:cubicBezTo>
                    <a:cubicBezTo>
                      <a:pt x="13983" y="62433"/>
                      <a:pt x="1" y="48451"/>
                      <a:pt x="1" y="31216"/>
                    </a:cubicBezTo>
                    <a:cubicBezTo>
                      <a:pt x="1" y="13982"/>
                      <a:pt x="13983" y="0"/>
                      <a:pt x="31217" y="0"/>
                    </a:cubicBezTo>
                    <a:cubicBezTo>
                      <a:pt x="48451" y="0"/>
                      <a:pt x="62433" y="13982"/>
                      <a:pt x="62433" y="3121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7898725" y="4005675"/>
                <a:ext cx="227200" cy="189100"/>
              </a:xfrm>
              <a:custGeom>
                <a:avLst/>
                <a:gdLst/>
                <a:ahLst/>
                <a:cxnLst/>
                <a:rect l="l" t="t" r="r" b="b"/>
                <a:pathLst>
                  <a:path w="9088" h="7564" extrusionOk="0">
                    <a:moveTo>
                      <a:pt x="4888" y="0"/>
                    </a:moveTo>
                    <a:cubicBezTo>
                      <a:pt x="4189" y="0"/>
                      <a:pt x="3468" y="202"/>
                      <a:pt x="2797" y="655"/>
                    </a:cubicBezTo>
                    <a:cubicBezTo>
                      <a:pt x="0" y="2509"/>
                      <a:pt x="851" y="6825"/>
                      <a:pt x="4165" y="7494"/>
                    </a:cubicBezTo>
                    <a:cubicBezTo>
                      <a:pt x="4409" y="7541"/>
                      <a:pt x="4653" y="7564"/>
                      <a:pt x="4893" y="7564"/>
                    </a:cubicBezTo>
                    <a:cubicBezTo>
                      <a:pt x="6653" y="7564"/>
                      <a:pt x="8228" y="6334"/>
                      <a:pt x="8602" y="4515"/>
                    </a:cubicBezTo>
                    <a:cubicBezTo>
                      <a:pt x="9087" y="2021"/>
                      <a:pt x="7098" y="0"/>
                      <a:pt x="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7869075" y="3947550"/>
                <a:ext cx="304000" cy="304750"/>
              </a:xfrm>
              <a:custGeom>
                <a:avLst/>
                <a:gdLst/>
                <a:ahLst/>
                <a:cxnLst/>
                <a:rect l="l" t="t" r="r" b="b"/>
                <a:pathLst>
                  <a:path w="12160" h="12190" fill="none" extrusionOk="0">
                    <a:moveTo>
                      <a:pt x="10518" y="3132"/>
                    </a:moveTo>
                    <a:cubicBezTo>
                      <a:pt x="12159" y="5594"/>
                      <a:pt x="11491" y="8907"/>
                      <a:pt x="9059" y="10548"/>
                    </a:cubicBezTo>
                    <a:cubicBezTo>
                      <a:pt x="6597" y="12189"/>
                      <a:pt x="3284" y="11521"/>
                      <a:pt x="1642" y="9059"/>
                    </a:cubicBezTo>
                    <a:cubicBezTo>
                      <a:pt x="1" y="6597"/>
                      <a:pt x="670" y="3284"/>
                      <a:pt x="3101" y="1642"/>
                    </a:cubicBezTo>
                    <a:cubicBezTo>
                      <a:pt x="5563" y="1"/>
                      <a:pt x="8876" y="669"/>
                      <a:pt x="10518" y="3132"/>
                    </a:cubicBezTo>
                    <a:close/>
                  </a:path>
                </a:pathLst>
              </a:custGeom>
              <a:solidFill>
                <a:schemeClr val="dk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7992200" y="4076575"/>
                <a:ext cx="53200" cy="49750"/>
              </a:xfrm>
              <a:custGeom>
                <a:avLst/>
                <a:gdLst/>
                <a:ahLst/>
                <a:cxnLst/>
                <a:rect l="l" t="t" r="r" b="b"/>
                <a:pathLst>
                  <a:path w="2128" h="1990" extrusionOk="0">
                    <a:moveTo>
                      <a:pt x="1031" y="0"/>
                    </a:moveTo>
                    <a:cubicBezTo>
                      <a:pt x="992" y="0"/>
                      <a:pt x="952" y="3"/>
                      <a:pt x="912" y="7"/>
                    </a:cubicBezTo>
                    <a:cubicBezTo>
                      <a:pt x="365" y="98"/>
                      <a:pt x="0" y="585"/>
                      <a:pt x="91" y="1132"/>
                    </a:cubicBezTo>
                    <a:cubicBezTo>
                      <a:pt x="148" y="1639"/>
                      <a:pt x="596" y="1989"/>
                      <a:pt x="1073" y="1989"/>
                    </a:cubicBezTo>
                    <a:cubicBezTo>
                      <a:pt x="1110" y="1989"/>
                      <a:pt x="1148" y="1987"/>
                      <a:pt x="1185" y="1983"/>
                    </a:cubicBezTo>
                    <a:cubicBezTo>
                      <a:pt x="1733" y="1892"/>
                      <a:pt x="2128" y="1405"/>
                      <a:pt x="2037" y="858"/>
                    </a:cubicBezTo>
                    <a:cubicBezTo>
                      <a:pt x="1980" y="351"/>
                      <a:pt x="1532" y="0"/>
                      <a:pt x="1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7991200" y="3641863"/>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6" name="Google Shape;896;p33"/>
            <p:cNvCxnSpPr/>
            <p:nvPr/>
          </p:nvCxnSpPr>
          <p:spPr>
            <a:xfrm rot="10800000" flipH="1">
              <a:off x="8619300" y="2589850"/>
              <a:ext cx="912300" cy="912300"/>
            </a:xfrm>
            <a:prstGeom prst="straightConnector1">
              <a:avLst/>
            </a:prstGeom>
            <a:noFill/>
            <a:ln w="28575" cap="flat" cmpd="sng">
              <a:solidFill>
                <a:schemeClr val="dk1"/>
              </a:solidFill>
              <a:prstDash val="solid"/>
              <a:round/>
              <a:headEnd type="none" w="med" len="med"/>
              <a:tailEnd type="none" w="med" len="med"/>
            </a:ln>
          </p:spPr>
        </p:cxnSp>
      </p:grpSp>
      <p:sp>
        <p:nvSpPr>
          <p:cNvPr id="3" name="Rectangle: Rounded Corners 2">
            <a:extLst>
              <a:ext uri="{FF2B5EF4-FFF2-40B4-BE49-F238E27FC236}">
                <a16:creationId xmlns:a16="http://schemas.microsoft.com/office/drawing/2014/main" id="{B7DD5076-7778-B630-82FC-9FC18F67280C}"/>
              </a:ext>
            </a:extLst>
          </p:cNvPr>
          <p:cNvSpPr/>
          <p:nvPr/>
        </p:nvSpPr>
        <p:spPr>
          <a:xfrm>
            <a:off x="2056454" y="153412"/>
            <a:ext cx="4921052" cy="660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Montserrat" panose="020B0604020202020204" pitchFamily="2" charset="0"/>
              </a:rPr>
              <a:t>Trường</a:t>
            </a:r>
            <a:r>
              <a:rPr lang="en-US" b="1" dirty="0">
                <a:latin typeface="Montserrat" panose="020B0604020202020204" pitchFamily="2" charset="0"/>
              </a:rPr>
              <a:t> </a:t>
            </a:r>
            <a:r>
              <a:rPr lang="en-US" b="1" dirty="0" err="1">
                <a:latin typeface="Montserrat" panose="020B0604020202020204" pitchFamily="2" charset="0"/>
              </a:rPr>
              <a:t>Điện</a:t>
            </a:r>
            <a:r>
              <a:rPr lang="en-US" b="1" dirty="0">
                <a:latin typeface="Montserrat" panose="020B0604020202020204" pitchFamily="2" charset="0"/>
              </a:rPr>
              <a:t> – </a:t>
            </a:r>
            <a:r>
              <a:rPr lang="en-US" b="1" dirty="0" err="1">
                <a:latin typeface="Montserrat" panose="020B0604020202020204" pitchFamily="2" charset="0"/>
              </a:rPr>
              <a:t>Điện</a:t>
            </a:r>
            <a:r>
              <a:rPr lang="en-US" b="1" dirty="0">
                <a:latin typeface="Montserrat" panose="020B0604020202020204" pitchFamily="2" charset="0"/>
              </a:rPr>
              <a:t> </a:t>
            </a:r>
            <a:r>
              <a:rPr lang="en-US" b="1" dirty="0" err="1">
                <a:latin typeface="Montserrat" panose="020B0604020202020204" pitchFamily="2" charset="0"/>
              </a:rPr>
              <a:t>tử</a:t>
            </a:r>
            <a:r>
              <a:rPr lang="en-US" b="1" dirty="0">
                <a:latin typeface="Montserrat" panose="020B0604020202020204" pitchFamily="2" charset="0"/>
              </a:rPr>
              <a:t>, </a:t>
            </a:r>
            <a:r>
              <a:rPr lang="en-US" b="1" dirty="0" err="1">
                <a:latin typeface="Montserrat" panose="020B0604020202020204" pitchFamily="2" charset="0"/>
              </a:rPr>
              <a:t>Đại</a:t>
            </a:r>
            <a:r>
              <a:rPr lang="en-US" b="1" dirty="0">
                <a:latin typeface="Montserrat" panose="020B0604020202020204" pitchFamily="2" charset="0"/>
              </a:rPr>
              <a:t> </a:t>
            </a:r>
            <a:r>
              <a:rPr lang="en-US" b="1" dirty="0" err="1">
                <a:latin typeface="Montserrat" panose="020B0604020202020204" pitchFamily="2" charset="0"/>
              </a:rPr>
              <a:t>Học</a:t>
            </a:r>
            <a:r>
              <a:rPr lang="en-US" b="1" dirty="0">
                <a:latin typeface="Montserrat" panose="020B0604020202020204" pitchFamily="2" charset="0"/>
              </a:rPr>
              <a:t> </a:t>
            </a:r>
            <a:r>
              <a:rPr lang="en-US" b="1" dirty="0" err="1">
                <a:latin typeface="Montserrat" panose="020B0604020202020204" pitchFamily="2" charset="0"/>
              </a:rPr>
              <a:t>Bách</a:t>
            </a:r>
            <a:r>
              <a:rPr lang="en-US" b="1" dirty="0">
                <a:latin typeface="Montserrat" panose="020B0604020202020204" pitchFamily="2" charset="0"/>
              </a:rPr>
              <a:t> Khoa </a:t>
            </a:r>
            <a:r>
              <a:rPr lang="en-US" b="1" dirty="0" err="1">
                <a:latin typeface="Montserrat" panose="020B0604020202020204" pitchFamily="2" charset="0"/>
              </a:rPr>
              <a:t>Hà</a:t>
            </a:r>
            <a:r>
              <a:rPr lang="en-US" b="1" dirty="0">
                <a:latin typeface="Montserrat" panose="020B0604020202020204" pitchFamily="2" charset="0"/>
              </a:rPr>
              <a:t> </a:t>
            </a:r>
            <a:r>
              <a:rPr lang="en-US" b="1" dirty="0" err="1">
                <a:latin typeface="Montserrat" panose="020B0604020202020204" pitchFamily="2" charset="0"/>
              </a:rPr>
              <a:t>Nội</a:t>
            </a:r>
            <a:endParaRPr lang="en-US" b="1" dirty="0">
              <a:latin typeface="Montserrat" panose="020B0604020202020204" pitchFamily="2" charset="0"/>
            </a:endParaRPr>
          </a:p>
        </p:txBody>
      </p:sp>
      <p:pic>
        <p:nvPicPr>
          <p:cNvPr id="5" name="Picture 4">
            <a:extLst>
              <a:ext uri="{FF2B5EF4-FFF2-40B4-BE49-F238E27FC236}">
                <a16:creationId xmlns:a16="http://schemas.microsoft.com/office/drawing/2014/main" id="{5F5B33E3-7B8E-DACE-480F-6DB188A78328}"/>
              </a:ext>
            </a:extLst>
          </p:cNvPr>
          <p:cNvPicPr>
            <a:picLocks noChangeAspect="1"/>
          </p:cNvPicPr>
          <p:nvPr/>
        </p:nvPicPr>
        <p:blipFill>
          <a:blip r:embed="rId3"/>
          <a:stretch>
            <a:fillRect/>
          </a:stretch>
        </p:blipFill>
        <p:spPr>
          <a:xfrm>
            <a:off x="-14778" y="-22654"/>
            <a:ext cx="709668" cy="10470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0" name="Google Shape;1040;p39"/>
          <p:cNvSpPr txBox="1">
            <a:spLocks noGrp="1"/>
          </p:cNvSpPr>
          <p:nvPr>
            <p:ph type="body" idx="1"/>
          </p:nvPr>
        </p:nvSpPr>
        <p:spPr>
          <a:xfrm>
            <a:off x="157271" y="843396"/>
            <a:ext cx="5706816" cy="1728354"/>
          </a:xfrm>
          <a:prstGeom prst="rect">
            <a:avLst/>
          </a:prstGeom>
        </p:spPr>
        <p:txBody>
          <a:bodyPr spcFirstLastPara="1" wrap="square" lIns="91425" tIns="91425" rIns="91425" bIns="91425" anchor="ctr" anchorCtr="0">
            <a:noAutofit/>
          </a:bodyPr>
          <a:lstStyle/>
          <a:p>
            <a:pPr marL="139700" indent="0" algn="just">
              <a:lnSpc>
                <a:spcPct val="120000"/>
              </a:lnSpc>
              <a:spcBef>
                <a:spcPts val="600"/>
              </a:spcBef>
              <a:spcAft>
                <a:spcPts val="600"/>
              </a:spcAft>
              <a:buNone/>
            </a:pPr>
            <a:r>
              <a:rPr lang="en-US" sz="1800" b="1" kern="100" dirty="0">
                <a:latin typeface="Times New Roman" panose="02020603050405020304" pitchFamily="18" charset="0"/>
                <a:ea typeface="Calibri" panose="020F0502020204030204" pitchFamily="34" charset="0"/>
                <a:cs typeface="Angsana New" panose="02020603050405020304" pitchFamily="18" charset="-34"/>
              </a:rPr>
              <a:t>TSOP 1838:</a:t>
            </a:r>
          </a:p>
          <a:p>
            <a:pPr marL="139700" indent="0" algn="just">
              <a:lnSpc>
                <a:spcPct val="107000"/>
              </a:lnSpc>
              <a:spcBef>
                <a:spcPts val="600"/>
              </a:spcBef>
              <a:spcAft>
                <a:spcPts val="800"/>
              </a:spcAft>
              <a:buNone/>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Đây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cảm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biến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hồng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ngoại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nhận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tín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hiệu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từ</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Remote.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Cảm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biến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này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chân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Vcc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GND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OUT;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điện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áp</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hoạt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từ</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3,7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đến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5V</a:t>
            </a:r>
            <a:r>
              <a:rPr lang="en-US" sz="1800" kern="100" dirty="0">
                <a:solidFill>
                  <a:srgbClr val="444444"/>
                </a:solidFill>
                <a:effectLst/>
                <a:latin typeface="Times New Roman" panose="02020603050405020304" pitchFamily="18" charset="0"/>
                <a:ea typeface="Calibri" panose="020F0502020204030204" pitchFamily="34" charset="0"/>
                <a:cs typeface="Angsana New" panose="02020603050405020304" pitchFamily="18" charset="-34"/>
              </a:rPr>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p:txBody>
      </p:sp>
      <p:pic>
        <p:nvPicPr>
          <p:cNvPr id="2050" name="Picture 2049">
            <a:extLst>
              <a:ext uri="{FF2B5EF4-FFF2-40B4-BE49-F238E27FC236}">
                <a16:creationId xmlns:a16="http://schemas.microsoft.com/office/drawing/2014/main" id="{CE7D7F9F-5CEC-9DF4-11FD-9376CD8969BA}"/>
              </a:ext>
            </a:extLst>
          </p:cNvPr>
          <p:cNvPicPr>
            <a:picLocks noChangeAspect="1"/>
          </p:cNvPicPr>
          <p:nvPr/>
        </p:nvPicPr>
        <p:blipFill>
          <a:blip r:embed="rId3"/>
          <a:stretch>
            <a:fillRect/>
          </a:stretch>
        </p:blipFill>
        <p:spPr>
          <a:xfrm>
            <a:off x="6096000" y="950554"/>
            <a:ext cx="1907411" cy="1563127"/>
          </a:xfrm>
          <a:prstGeom prst="rect">
            <a:avLst/>
          </a:prstGeom>
        </p:spPr>
      </p:pic>
      <p:pic>
        <p:nvPicPr>
          <p:cNvPr id="2114" name="Picture 2113">
            <a:extLst>
              <a:ext uri="{FF2B5EF4-FFF2-40B4-BE49-F238E27FC236}">
                <a16:creationId xmlns:a16="http://schemas.microsoft.com/office/drawing/2014/main" id="{0B47EC2D-EBAC-76C6-E154-BAA98ECDFE1E}"/>
              </a:ext>
            </a:extLst>
          </p:cNvPr>
          <p:cNvPicPr>
            <a:picLocks noChangeAspect="1"/>
          </p:cNvPicPr>
          <p:nvPr/>
        </p:nvPicPr>
        <p:blipFill>
          <a:blip r:embed="rId4"/>
          <a:stretch>
            <a:fillRect/>
          </a:stretch>
        </p:blipFill>
        <p:spPr>
          <a:xfrm>
            <a:off x="6096000" y="2557269"/>
            <a:ext cx="1907411" cy="1792477"/>
          </a:xfrm>
          <a:prstGeom prst="rect">
            <a:avLst/>
          </a:prstGeom>
        </p:spPr>
      </p:pic>
      <p:sp>
        <p:nvSpPr>
          <p:cNvPr id="2117" name="Google Shape;1040;p39">
            <a:extLst>
              <a:ext uri="{FF2B5EF4-FFF2-40B4-BE49-F238E27FC236}">
                <a16:creationId xmlns:a16="http://schemas.microsoft.com/office/drawing/2014/main" id="{9F8E6339-C85D-B9C2-84FE-020D651F2A0D}"/>
              </a:ext>
            </a:extLst>
          </p:cNvPr>
          <p:cNvSpPr txBox="1">
            <a:spLocks/>
          </p:cNvSpPr>
          <p:nvPr/>
        </p:nvSpPr>
        <p:spPr>
          <a:xfrm>
            <a:off x="157271" y="2648087"/>
            <a:ext cx="5653807" cy="1728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Lato"/>
              <a:buChar char="●"/>
              <a:defRPr sz="14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chemeClr val="dk2"/>
              </a:buClr>
              <a:buSzPts val="1400"/>
              <a:buFont typeface="Lato"/>
              <a:buChar char="○"/>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chemeClr val="dk2"/>
              </a:buClr>
              <a:buSzPts val="1400"/>
              <a:buFont typeface="Lato"/>
              <a:buChar char="■"/>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chemeClr val="dk2"/>
              </a:buClr>
              <a:buSzPts val="1400"/>
              <a:buFont typeface="Lato"/>
              <a:buChar char="●"/>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chemeClr val="dk2"/>
              </a:buClr>
              <a:buSzPts val="1400"/>
              <a:buFont typeface="Lato"/>
              <a:buChar char="○"/>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chemeClr val="dk2"/>
              </a:buClr>
              <a:buSzPts val="1400"/>
              <a:buFont typeface="Lato"/>
              <a:buChar char="■"/>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chemeClr val="dk2"/>
              </a:buClr>
              <a:buSzPts val="1400"/>
              <a:buFont typeface="Lato"/>
              <a:buChar char="●"/>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chemeClr val="dk2"/>
              </a:buClr>
              <a:buSzPts val="1400"/>
              <a:buFont typeface="Lato"/>
              <a:buChar char="○"/>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chemeClr val="dk2"/>
              </a:buClr>
              <a:buSzPts val="1400"/>
              <a:buFont typeface="Lato"/>
              <a:buChar char="■"/>
              <a:defRPr sz="1400" b="0" i="0" u="none" strike="noStrike" cap="none">
                <a:solidFill>
                  <a:schemeClr val="dk2"/>
                </a:solidFill>
                <a:latin typeface="Source Sans Pro"/>
                <a:ea typeface="Source Sans Pro"/>
                <a:cs typeface="Source Sans Pro"/>
                <a:sym typeface="Source Sans Pro"/>
              </a:defRPr>
            </a:lvl9pPr>
          </a:lstStyle>
          <a:p>
            <a:pPr marL="139700" indent="0" algn="just">
              <a:lnSpc>
                <a:spcPct val="120000"/>
              </a:lnSpc>
              <a:spcBef>
                <a:spcPts val="600"/>
              </a:spcBef>
              <a:spcAft>
                <a:spcPts val="600"/>
              </a:spcAft>
              <a:buFont typeface="Lato"/>
              <a:buNone/>
            </a:pPr>
            <a:r>
              <a:rPr lang="en-US" sz="1800" b="1" kern="100" dirty="0">
                <a:latin typeface="Times New Roman" panose="02020603050405020304" pitchFamily="18" charset="0"/>
                <a:ea typeface="Calibri" panose="020F0502020204030204" pitchFamily="34" charset="0"/>
                <a:cs typeface="Angsana New" panose="02020603050405020304" pitchFamily="18" charset="-34"/>
              </a:rPr>
              <a:t>Relay 12V:</a:t>
            </a:r>
          </a:p>
          <a:p>
            <a:pPr marL="139700" indent="0" algn="just">
              <a:lnSpc>
                <a:spcPct val="120000"/>
              </a:lnSpc>
              <a:spcBef>
                <a:spcPts val="600"/>
              </a:spcBef>
              <a:spcAft>
                <a:spcPts val="600"/>
              </a:spcAft>
              <a:buNone/>
            </a:pPr>
            <a:r>
              <a:rPr lang="en-US"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Transitor</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kèm</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relay. </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Transistor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nhằm</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dùng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để</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đóng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ngắt</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relay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diode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được</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nối</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song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song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với</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relay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nhưng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theo</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chiều</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ngược</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lại</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để</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tránh</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dòng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ngược</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a:t>
            </a:r>
          </a:p>
          <a:p>
            <a:pPr marL="139700" indent="0" algn="just">
              <a:lnSpc>
                <a:spcPct val="120000"/>
              </a:lnSpc>
              <a:spcBef>
                <a:spcPts val="600"/>
              </a:spcBef>
              <a:spcAft>
                <a:spcPts val="600"/>
              </a:spcAft>
              <a:buFont typeface="Lato"/>
              <a:buNone/>
            </a:pPr>
            <a:endParaRPr lang="en-US" sz="1800" b="1" kern="100" dirty="0">
              <a:latin typeface="Times New Roman" panose="02020603050405020304" pitchFamily="18" charset="0"/>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3862850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0" name="Google Shape;1040;p39"/>
          <p:cNvSpPr txBox="1">
            <a:spLocks noGrp="1"/>
          </p:cNvSpPr>
          <p:nvPr>
            <p:ph type="body" idx="1"/>
          </p:nvPr>
        </p:nvSpPr>
        <p:spPr>
          <a:xfrm>
            <a:off x="157271" y="1023534"/>
            <a:ext cx="4596114" cy="3126999"/>
          </a:xfrm>
          <a:prstGeom prst="rect">
            <a:avLst/>
          </a:prstGeom>
        </p:spPr>
        <p:txBody>
          <a:bodyPr spcFirstLastPara="1" wrap="square" lIns="91425" tIns="91425" rIns="91425" bIns="91425" anchor="ctr" anchorCtr="0">
            <a:noAutofit/>
          </a:bodyPr>
          <a:lstStyle/>
          <a:p>
            <a:pPr marL="139700" indent="0" algn="just">
              <a:lnSpc>
                <a:spcPct val="120000"/>
              </a:lnSpc>
              <a:spcBef>
                <a:spcPts val="600"/>
              </a:spcBef>
              <a:spcAft>
                <a:spcPts val="600"/>
              </a:spcAft>
              <a:buNone/>
            </a:pP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Sử</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dụng</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các</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công</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cụ</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mô</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phỏng</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lập</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trình</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solidFill>
                  <a:schemeClr val="tx1"/>
                </a:solidFill>
                <a:latin typeface="Times New Roman" panose="02020603050405020304" pitchFamily="18" charset="0"/>
                <a:ea typeface="Calibri" panose="020F0502020204030204" pitchFamily="34" charset="0"/>
                <a:cs typeface="Angsana New" panose="02020603050405020304" pitchFamily="18" charset="-34"/>
              </a:rPr>
              <a:t>cho</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 Arduino:</a:t>
            </a:r>
          </a:p>
          <a:p>
            <a:pPr algn="just">
              <a:lnSpc>
                <a:spcPct val="120000"/>
              </a:lnSpc>
              <a:spcBef>
                <a:spcPts val="600"/>
              </a:spcBef>
              <a:spcAft>
                <a:spcPts val="600"/>
              </a:spcAft>
              <a:buFont typeface="Courier New" panose="02070309020205020404" pitchFamily="49" charset="0"/>
              <a:buChar char="o"/>
            </a:pPr>
            <a:r>
              <a:rPr lang="en-US" sz="1800" b="1"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Ardu</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ino IDE</a:t>
            </a:r>
          </a:p>
          <a:p>
            <a:pPr algn="just">
              <a:lnSpc>
                <a:spcPct val="120000"/>
              </a:lnSpc>
              <a:spcBef>
                <a:spcPts val="600"/>
              </a:spcBef>
              <a:spcAft>
                <a:spcPts val="600"/>
              </a:spcAft>
              <a:buFont typeface="Courier New" panose="02070309020205020404" pitchFamily="49" charset="0"/>
              <a:buChar char="o"/>
            </a:pPr>
            <a:r>
              <a:rPr lang="en-US" sz="1800" b="1"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Pro</a:t>
            </a: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teus</a:t>
            </a:r>
          </a:p>
          <a:p>
            <a:pPr algn="just">
              <a:lnSpc>
                <a:spcPct val="120000"/>
              </a:lnSpc>
              <a:spcBef>
                <a:spcPts val="600"/>
              </a:spcBef>
              <a:spcAft>
                <a:spcPts val="600"/>
              </a:spcAft>
              <a:buFont typeface="Courier New" panose="02070309020205020404" pitchFamily="49" charset="0"/>
              <a:buChar char="o"/>
            </a:pPr>
            <a:r>
              <a:rPr lang="en-US" sz="1800" b="1" kern="100" dirty="0">
                <a:solidFill>
                  <a:schemeClr val="tx1"/>
                </a:solidFill>
                <a:latin typeface="Times New Roman" panose="02020603050405020304" pitchFamily="18" charset="0"/>
                <a:ea typeface="Calibri" panose="020F0502020204030204" pitchFamily="34" charset="0"/>
                <a:cs typeface="Angsana New" panose="02020603050405020304" pitchFamily="18" charset="-34"/>
              </a:rPr>
              <a:t>Altium</a:t>
            </a:r>
            <a:endParaRPr lang="en-US" sz="1800" b="1"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endParaRPr>
          </a:p>
        </p:txBody>
      </p:sp>
      <p:pic>
        <p:nvPicPr>
          <p:cNvPr id="2114" name="Picture 2113">
            <a:extLst>
              <a:ext uri="{FF2B5EF4-FFF2-40B4-BE49-F238E27FC236}">
                <a16:creationId xmlns:a16="http://schemas.microsoft.com/office/drawing/2014/main" id="{3E55B4B5-9644-1C80-8AAD-7CDD4006E64D}"/>
              </a:ext>
            </a:extLst>
          </p:cNvPr>
          <p:cNvPicPr>
            <a:picLocks noChangeAspect="1"/>
          </p:cNvPicPr>
          <p:nvPr/>
        </p:nvPicPr>
        <p:blipFill>
          <a:blip r:embed="rId3"/>
          <a:stretch>
            <a:fillRect/>
          </a:stretch>
        </p:blipFill>
        <p:spPr>
          <a:xfrm>
            <a:off x="5458667" y="1409008"/>
            <a:ext cx="2772162" cy="1000265"/>
          </a:xfrm>
          <a:prstGeom prst="rect">
            <a:avLst/>
          </a:prstGeom>
        </p:spPr>
      </p:pic>
      <p:pic>
        <p:nvPicPr>
          <p:cNvPr id="4098" name="Picture 2" descr="Phần mềm thiết kế mạch điện tử trên Proteus phiên bản 8.10 SP0 bởi LDNam -  Điện tử LDNam">
            <a:extLst>
              <a:ext uri="{FF2B5EF4-FFF2-40B4-BE49-F238E27FC236}">
                <a16:creationId xmlns:a16="http://schemas.microsoft.com/office/drawing/2014/main" id="{278E0290-8976-D95E-B6D4-705B53DF6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3211" y="2571750"/>
            <a:ext cx="2498631" cy="1569140"/>
          </a:xfrm>
          <a:prstGeom prst="rect">
            <a:avLst/>
          </a:prstGeom>
          <a:noFill/>
          <a:extLst>
            <a:ext uri="{909E8E84-426E-40DD-AFC4-6F175D3DCCD1}">
              <a14:hiddenFill xmlns:a14="http://schemas.microsoft.com/office/drawing/2010/main">
                <a:solidFill>
                  <a:srgbClr val="FFFFFF"/>
                </a:solidFill>
              </a14:hiddenFill>
            </a:ext>
          </a:extLst>
        </p:spPr>
      </p:pic>
      <p:pic>
        <p:nvPicPr>
          <p:cNvPr id="2117" name="Picture 2116">
            <a:extLst>
              <a:ext uri="{FF2B5EF4-FFF2-40B4-BE49-F238E27FC236}">
                <a16:creationId xmlns:a16="http://schemas.microsoft.com/office/drawing/2014/main" id="{643B49DC-14A7-F2CB-2954-9EF59C025F9A}"/>
              </a:ext>
            </a:extLst>
          </p:cNvPr>
          <p:cNvPicPr>
            <a:picLocks noChangeAspect="1"/>
          </p:cNvPicPr>
          <p:nvPr/>
        </p:nvPicPr>
        <p:blipFill>
          <a:blip r:embed="rId5"/>
          <a:stretch>
            <a:fillRect/>
          </a:stretch>
        </p:blipFill>
        <p:spPr>
          <a:xfrm>
            <a:off x="6732104" y="2571750"/>
            <a:ext cx="2365513" cy="1578783"/>
          </a:xfrm>
          <a:prstGeom prst="rect">
            <a:avLst/>
          </a:prstGeom>
        </p:spPr>
      </p:pic>
    </p:spTree>
    <p:extLst>
      <p:ext uri="{BB962C8B-B14F-4D97-AF65-F5344CB8AC3E}">
        <p14:creationId xmlns:p14="http://schemas.microsoft.com/office/powerpoint/2010/main" val="46448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2450700" y="3072854"/>
            <a:ext cx="5295196"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PHÂN TÍCH THIẾT KẾ</a:t>
            </a:r>
            <a:endParaRPr dirty="0"/>
          </a:p>
        </p:txBody>
      </p:sp>
      <p:sp>
        <p:nvSpPr>
          <p:cNvPr id="1008" name="Google Shape;1008;p38"/>
          <p:cNvSpPr txBox="1">
            <a:spLocks noGrp="1"/>
          </p:cNvSpPr>
          <p:nvPr>
            <p:ph type="title" idx="2"/>
          </p:nvPr>
        </p:nvSpPr>
        <p:spPr>
          <a:xfrm>
            <a:off x="3995121" y="1227576"/>
            <a:ext cx="1157400"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02</a:t>
            </a:r>
            <a:endParaRPr sz="6000" dirty="0"/>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4369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46"/>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SƠ ĐỒ KHỐI</a:t>
            </a:r>
            <a:endParaRPr dirty="0"/>
          </a:p>
        </p:txBody>
      </p:sp>
      <p:pic>
        <p:nvPicPr>
          <p:cNvPr id="2" name="Picture 1" descr="Không có mô tả.">
            <a:extLst>
              <a:ext uri="{FF2B5EF4-FFF2-40B4-BE49-F238E27FC236}">
                <a16:creationId xmlns:a16="http://schemas.microsoft.com/office/drawing/2014/main" id="{64BFE26B-4FCD-3AC4-75CF-91E186414C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86469" y="1327892"/>
            <a:ext cx="4125774" cy="3351506"/>
          </a:xfrm>
          <a:prstGeom prst="rect">
            <a:avLst/>
          </a:prstGeom>
          <a:noFill/>
          <a:ln>
            <a:noFill/>
          </a:ln>
        </p:spPr>
      </p:pic>
      <p:sp>
        <p:nvSpPr>
          <p:cNvPr id="3" name="TextBox 2">
            <a:extLst>
              <a:ext uri="{FF2B5EF4-FFF2-40B4-BE49-F238E27FC236}">
                <a16:creationId xmlns:a16="http://schemas.microsoft.com/office/drawing/2014/main" id="{2ACB27C4-55FE-2895-B5E9-5C1C6871AAE6}"/>
              </a:ext>
            </a:extLst>
          </p:cNvPr>
          <p:cNvSpPr txBox="1"/>
          <p:nvPr/>
        </p:nvSpPr>
        <p:spPr>
          <a:xfrm>
            <a:off x="86139" y="1702904"/>
            <a:ext cx="3591339"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solidFill>
                  <a:schemeClr val="tx1"/>
                </a:solidFill>
                <a:latin typeface="Century" panose="02040604050505020304" pitchFamily="18" charset="0"/>
              </a:rPr>
              <a:t>Bộ</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điều</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khiển</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chính</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nằm</a:t>
            </a:r>
            <a:r>
              <a:rPr lang="en-US" sz="1800" dirty="0">
                <a:solidFill>
                  <a:schemeClr val="tx1"/>
                </a:solidFill>
                <a:latin typeface="Century" panose="02040604050505020304" pitchFamily="18" charset="0"/>
              </a:rPr>
              <a:t> ở </a:t>
            </a:r>
            <a:r>
              <a:rPr lang="en-US" sz="1800" dirty="0" err="1">
                <a:solidFill>
                  <a:schemeClr val="tx1"/>
                </a:solidFill>
                <a:latin typeface="Century" panose="02040604050505020304" pitchFamily="18" charset="0"/>
              </a:rPr>
              <a:t>khối</a:t>
            </a:r>
            <a:r>
              <a:rPr lang="en-US" sz="1800" dirty="0">
                <a:solidFill>
                  <a:schemeClr val="tx1"/>
                </a:solidFill>
                <a:latin typeface="Century" panose="02040604050505020304" pitchFamily="18" charset="0"/>
              </a:rPr>
              <a:t> Arduino.</a:t>
            </a:r>
          </a:p>
          <a:p>
            <a:pPr marL="285750" indent="-285750">
              <a:buFont typeface="Arial" panose="020B0604020202020204" pitchFamily="34" charset="0"/>
              <a:buChar char="•"/>
            </a:pPr>
            <a:r>
              <a:rPr lang="en-US" sz="1800" dirty="0" err="1">
                <a:solidFill>
                  <a:schemeClr val="tx1"/>
                </a:solidFill>
                <a:latin typeface="Century" panose="02040604050505020304" pitchFamily="18" charset="0"/>
              </a:rPr>
              <a:t>Khối</a:t>
            </a:r>
            <a:r>
              <a:rPr lang="en-US" sz="1800" dirty="0">
                <a:solidFill>
                  <a:schemeClr val="tx1"/>
                </a:solidFill>
                <a:latin typeface="Century" panose="02040604050505020304" pitchFamily="18" charset="0"/>
              </a:rPr>
              <a:t> TSOP 1838 </a:t>
            </a:r>
            <a:r>
              <a:rPr lang="en-US" sz="1800" dirty="0" err="1">
                <a:solidFill>
                  <a:schemeClr val="tx1"/>
                </a:solidFill>
                <a:latin typeface="Century" panose="02040604050505020304" pitchFamily="18" charset="0"/>
              </a:rPr>
              <a:t>nhận</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tín</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hiệu</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điều</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khiển</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từ</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Khối</a:t>
            </a:r>
            <a:r>
              <a:rPr lang="en-US" sz="1800" dirty="0">
                <a:solidFill>
                  <a:schemeClr val="tx1"/>
                </a:solidFill>
                <a:latin typeface="Century" panose="02040604050505020304" pitchFamily="18" charset="0"/>
              </a:rPr>
              <a:t> Remote </a:t>
            </a:r>
            <a:r>
              <a:rPr lang="en-US" sz="1800" dirty="0" err="1">
                <a:solidFill>
                  <a:schemeClr val="tx1"/>
                </a:solidFill>
                <a:latin typeface="Century" panose="02040604050505020304" pitchFamily="18" charset="0"/>
              </a:rPr>
              <a:t>và</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kết</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nối</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tới</a:t>
            </a:r>
            <a:r>
              <a:rPr lang="en-US" sz="1800" dirty="0">
                <a:solidFill>
                  <a:schemeClr val="tx1"/>
                </a:solidFill>
                <a:latin typeface="Century" panose="02040604050505020304" pitchFamily="18" charset="0"/>
              </a:rPr>
              <a:t> Arduino</a:t>
            </a:r>
          </a:p>
          <a:p>
            <a:pPr marL="285750" indent="-285750">
              <a:buFont typeface="Arial" panose="020B0604020202020204" pitchFamily="34" charset="0"/>
              <a:buChar char="•"/>
            </a:pPr>
            <a:r>
              <a:rPr lang="en-US" sz="1800" dirty="0">
                <a:solidFill>
                  <a:schemeClr val="tx1"/>
                </a:solidFill>
                <a:latin typeface="Century" panose="02040604050505020304" pitchFamily="18" charset="0"/>
              </a:rPr>
              <a:t>Arduino </a:t>
            </a:r>
            <a:r>
              <a:rPr lang="en-US" sz="1800" dirty="0" err="1">
                <a:solidFill>
                  <a:schemeClr val="tx1"/>
                </a:solidFill>
                <a:latin typeface="Century" panose="02040604050505020304" pitchFamily="18" charset="0"/>
              </a:rPr>
              <a:t>sẽ</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điều</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khiển</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bật</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tắt</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thiết</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bị</a:t>
            </a:r>
            <a:r>
              <a:rPr lang="en-US" sz="1800" dirty="0">
                <a:solidFill>
                  <a:schemeClr val="tx1"/>
                </a:solidFill>
                <a:latin typeface="Century" panose="02040604050505020304" pitchFamily="18" charset="0"/>
              </a:rPr>
              <a:t> </a:t>
            </a:r>
            <a:r>
              <a:rPr lang="en-US" sz="1800" dirty="0" err="1">
                <a:solidFill>
                  <a:schemeClr val="tx1"/>
                </a:solidFill>
                <a:latin typeface="Century" panose="02040604050505020304" pitchFamily="18" charset="0"/>
              </a:rPr>
              <a:t>thông</a:t>
            </a:r>
            <a:r>
              <a:rPr lang="en-US" sz="1800" dirty="0">
                <a:solidFill>
                  <a:schemeClr val="tx1"/>
                </a:solidFill>
                <a:latin typeface="Century" panose="02040604050505020304" pitchFamily="18" charset="0"/>
              </a:rPr>
              <a:t> qua Relay</a:t>
            </a:r>
          </a:p>
        </p:txBody>
      </p:sp>
    </p:spTree>
    <p:extLst>
      <p:ext uri="{BB962C8B-B14F-4D97-AF65-F5344CB8AC3E}">
        <p14:creationId xmlns:p14="http://schemas.microsoft.com/office/powerpoint/2010/main" val="2675954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1"/>
          <p:cNvSpPr txBox="1">
            <a:spLocks noGrp="1"/>
          </p:cNvSpPr>
          <p:nvPr>
            <p:ph type="title"/>
          </p:nvPr>
        </p:nvSpPr>
        <p:spPr>
          <a:xfrm>
            <a:off x="766674" y="1421850"/>
            <a:ext cx="7257185" cy="22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Group's product </a:t>
            </a:r>
            <a:br>
              <a:rPr lang="en-US" sz="3200" dirty="0"/>
            </a:br>
            <a:r>
              <a:rPr lang="en-US" sz="3200" dirty="0"/>
              <a:t>specification.</a:t>
            </a:r>
            <a:endParaRPr sz="3200" dirty="0"/>
          </a:p>
        </p:txBody>
      </p:sp>
      <p:grpSp>
        <p:nvGrpSpPr>
          <p:cNvPr id="1096" name="Google Shape;1096;p41"/>
          <p:cNvGrpSpPr/>
          <p:nvPr/>
        </p:nvGrpSpPr>
        <p:grpSpPr>
          <a:xfrm>
            <a:off x="2300427" y="112222"/>
            <a:ext cx="6969336" cy="4919052"/>
            <a:chOff x="2300427" y="112222"/>
            <a:chExt cx="6969336" cy="4919052"/>
          </a:xfrm>
        </p:grpSpPr>
        <p:grpSp>
          <p:nvGrpSpPr>
            <p:cNvPr id="1097" name="Google Shape;1097;p41"/>
            <p:cNvGrpSpPr/>
            <p:nvPr/>
          </p:nvGrpSpPr>
          <p:grpSpPr>
            <a:xfrm rot="-2700000" flipH="1">
              <a:off x="3277565" y="987828"/>
              <a:ext cx="3211454" cy="3167835"/>
              <a:chOff x="2632375" y="3610525"/>
              <a:chExt cx="1063875" cy="1049425"/>
            </a:xfrm>
          </p:grpSpPr>
          <p:sp>
            <p:nvSpPr>
              <p:cNvPr id="1098" name="Google Shape;1098;p41"/>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1"/>
            <p:cNvGrpSpPr/>
            <p:nvPr/>
          </p:nvGrpSpPr>
          <p:grpSpPr>
            <a:xfrm rot="-2090361">
              <a:off x="2998105" y="798847"/>
              <a:ext cx="3516348" cy="3545802"/>
              <a:chOff x="6711775" y="1299325"/>
              <a:chExt cx="3277015" cy="3304464"/>
            </a:xfrm>
          </p:grpSpPr>
          <p:sp>
            <p:nvSpPr>
              <p:cNvPr id="1102" name="Google Shape;1102;p41"/>
              <p:cNvSpPr/>
              <p:nvPr/>
            </p:nvSpPr>
            <p:spPr>
              <a:xfrm>
                <a:off x="6711775" y="1327877"/>
                <a:ext cx="3277015" cy="3275912"/>
              </a:xfrm>
              <a:custGeom>
                <a:avLst/>
                <a:gdLst/>
                <a:ahLst/>
                <a:cxnLst/>
                <a:rect l="l" t="t" r="r" b="b"/>
                <a:pathLst>
                  <a:path w="92161" h="92130" fill="none" extrusionOk="0">
                    <a:moveTo>
                      <a:pt x="44348" y="0"/>
                    </a:moveTo>
                    <a:cubicBezTo>
                      <a:pt x="62281" y="0"/>
                      <a:pt x="78421" y="10791"/>
                      <a:pt x="85291" y="27356"/>
                    </a:cubicBezTo>
                    <a:cubicBezTo>
                      <a:pt x="92160" y="43922"/>
                      <a:pt x="88361" y="62980"/>
                      <a:pt x="75686" y="75655"/>
                    </a:cubicBezTo>
                    <a:cubicBezTo>
                      <a:pt x="63011" y="88330"/>
                      <a:pt x="43953" y="92129"/>
                      <a:pt x="27387" y="85260"/>
                    </a:cubicBezTo>
                    <a:cubicBezTo>
                      <a:pt x="10821" y="78421"/>
                      <a:pt x="0" y="62250"/>
                      <a:pt x="0" y="44317"/>
                    </a:cubicBez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9627695" y="2121819"/>
                <a:ext cx="85800" cy="71222"/>
              </a:xfrm>
              <a:custGeom>
                <a:avLst/>
                <a:gdLst/>
                <a:ahLst/>
                <a:cxnLst/>
                <a:rect l="l" t="t" r="r" b="b"/>
                <a:pathLst>
                  <a:path w="2413" h="2003" extrusionOk="0">
                    <a:moveTo>
                      <a:pt x="1290" y="0"/>
                    </a:moveTo>
                    <a:cubicBezTo>
                      <a:pt x="1112" y="0"/>
                      <a:pt x="930" y="51"/>
                      <a:pt x="760" y="164"/>
                    </a:cubicBezTo>
                    <a:cubicBezTo>
                      <a:pt x="0" y="650"/>
                      <a:pt x="213" y="1805"/>
                      <a:pt x="1094" y="1988"/>
                    </a:cubicBezTo>
                    <a:cubicBezTo>
                      <a:pt x="1151" y="1998"/>
                      <a:pt x="1209" y="2003"/>
                      <a:pt x="1265" y="2003"/>
                    </a:cubicBezTo>
                    <a:cubicBezTo>
                      <a:pt x="1721" y="2003"/>
                      <a:pt x="2141" y="1687"/>
                      <a:pt x="2249" y="1228"/>
                    </a:cubicBezTo>
                    <a:cubicBezTo>
                      <a:pt x="2413" y="551"/>
                      <a:pt x="1878" y="0"/>
                      <a:pt x="1290"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8409670" y="1299325"/>
                <a:ext cx="84982" cy="70546"/>
              </a:xfrm>
              <a:custGeom>
                <a:avLst/>
                <a:gdLst/>
                <a:ahLst/>
                <a:cxnLst/>
                <a:rect l="l" t="t" r="r" b="b"/>
                <a:pathLst>
                  <a:path w="2390" h="1984" extrusionOk="0">
                    <a:moveTo>
                      <a:pt x="1275" y="1"/>
                    </a:moveTo>
                    <a:cubicBezTo>
                      <a:pt x="1094" y="1"/>
                      <a:pt x="907" y="51"/>
                      <a:pt x="730" y="165"/>
                    </a:cubicBezTo>
                    <a:cubicBezTo>
                      <a:pt x="0" y="651"/>
                      <a:pt x="213" y="1776"/>
                      <a:pt x="1094" y="1958"/>
                    </a:cubicBezTo>
                    <a:cubicBezTo>
                      <a:pt x="1166" y="1975"/>
                      <a:pt x="1237" y="1983"/>
                      <a:pt x="1308" y="1983"/>
                    </a:cubicBezTo>
                    <a:cubicBezTo>
                      <a:pt x="1747" y="1983"/>
                      <a:pt x="2145" y="1670"/>
                      <a:pt x="2249" y="1198"/>
                    </a:cubicBezTo>
                    <a:cubicBezTo>
                      <a:pt x="2389" y="546"/>
                      <a:pt x="1868" y="1"/>
                      <a:pt x="1275"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8374007" y="4442202"/>
                <a:ext cx="86049" cy="70511"/>
              </a:xfrm>
              <a:custGeom>
                <a:avLst/>
                <a:gdLst/>
                <a:ahLst/>
                <a:cxnLst/>
                <a:rect l="l" t="t" r="r" b="b"/>
                <a:pathLst>
                  <a:path w="2420" h="1983" extrusionOk="0">
                    <a:moveTo>
                      <a:pt x="1293" y="0"/>
                    </a:moveTo>
                    <a:cubicBezTo>
                      <a:pt x="1114" y="0"/>
                      <a:pt x="930" y="51"/>
                      <a:pt x="760" y="164"/>
                    </a:cubicBezTo>
                    <a:cubicBezTo>
                      <a:pt x="0" y="651"/>
                      <a:pt x="243" y="1775"/>
                      <a:pt x="1094" y="1958"/>
                    </a:cubicBezTo>
                    <a:cubicBezTo>
                      <a:pt x="1170" y="1974"/>
                      <a:pt x="1245" y="1983"/>
                      <a:pt x="1319" y="1983"/>
                    </a:cubicBezTo>
                    <a:cubicBezTo>
                      <a:pt x="1777" y="1983"/>
                      <a:pt x="2175" y="1669"/>
                      <a:pt x="2280" y="1198"/>
                    </a:cubicBezTo>
                    <a:cubicBezTo>
                      <a:pt x="2420" y="545"/>
                      <a:pt x="1881" y="0"/>
                      <a:pt x="129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7136035" y="3984554"/>
                <a:ext cx="79755" cy="70511"/>
              </a:xfrm>
              <a:custGeom>
                <a:avLst/>
                <a:gdLst/>
                <a:ahLst/>
                <a:cxnLst/>
                <a:rect l="l" t="t" r="r" b="b"/>
                <a:pathLst>
                  <a:path w="2243" h="1983" extrusionOk="0">
                    <a:moveTo>
                      <a:pt x="1142" y="0"/>
                    </a:moveTo>
                    <a:cubicBezTo>
                      <a:pt x="744" y="0"/>
                      <a:pt x="355" y="224"/>
                      <a:pt x="227" y="725"/>
                    </a:cubicBezTo>
                    <a:cubicBezTo>
                      <a:pt x="1" y="1508"/>
                      <a:pt x="611" y="1982"/>
                      <a:pt x="1209" y="1982"/>
                    </a:cubicBezTo>
                    <a:cubicBezTo>
                      <a:pt x="1655" y="1982"/>
                      <a:pt x="2094" y="1718"/>
                      <a:pt x="2172" y="1120"/>
                    </a:cubicBezTo>
                    <a:cubicBezTo>
                      <a:pt x="2242" y="418"/>
                      <a:pt x="1684" y="0"/>
                      <a:pt x="1142"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41"/>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8125138" y="25506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7635482" y="17078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7949075" y="20214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1"/>
          <p:cNvGrpSpPr/>
          <p:nvPr/>
        </p:nvGrpSpPr>
        <p:grpSpPr>
          <a:xfrm rot="10800000" flipH="1">
            <a:off x="7154325" y="3924763"/>
            <a:ext cx="474200" cy="1505350"/>
            <a:chOff x="3995775" y="-443725"/>
            <a:chExt cx="474200" cy="1505350"/>
          </a:xfrm>
        </p:grpSpPr>
        <p:sp>
          <p:nvSpPr>
            <p:cNvPr id="1116" name="Google Shape;1116;p4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42"/>
          <p:cNvSpPr txBox="1">
            <a:spLocks noGrp="1"/>
          </p:cNvSpPr>
          <p:nvPr>
            <p:ph type="body" idx="1"/>
          </p:nvPr>
        </p:nvSpPr>
        <p:spPr>
          <a:xfrm>
            <a:off x="3192128" y="1569720"/>
            <a:ext cx="5624212" cy="283945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273D40"/>
              </a:buClr>
              <a:buSzPts val="600"/>
              <a:buFont typeface="Arial"/>
              <a:buNone/>
            </a:pPr>
            <a:r>
              <a:rPr lang="en-US" sz="1600" i="0" dirty="0">
                <a:solidFill>
                  <a:schemeClr val="tx1"/>
                </a:solidFill>
                <a:effectLst/>
                <a:latin typeface="Montserrat" panose="00000500000000000000" pitchFamily="2" charset="0"/>
              </a:rPr>
              <a:t>- </a:t>
            </a:r>
            <a:r>
              <a:rPr lang="vi-VN" sz="1600" i="0" dirty="0">
                <a:solidFill>
                  <a:schemeClr val="tx1"/>
                </a:solidFill>
                <a:effectLst/>
                <a:latin typeface="Montserrat" panose="00000500000000000000" pitchFamily="2" charset="0"/>
              </a:rPr>
              <a:t>Arduino là bộ điều khiển chính. </a:t>
            </a:r>
            <a:endParaRPr lang="en-US" sz="1600" i="0" dirty="0">
              <a:solidFill>
                <a:schemeClr val="tx1"/>
              </a:solidFill>
              <a:effectLst/>
              <a:latin typeface="Montserrat" panose="00000500000000000000" pitchFamily="2" charset="0"/>
            </a:endParaRPr>
          </a:p>
          <a:p>
            <a:pPr marL="0" lvl="0" indent="0" algn="just" rtl="0">
              <a:spcBef>
                <a:spcPts val="0"/>
              </a:spcBef>
              <a:spcAft>
                <a:spcPts val="0"/>
              </a:spcAft>
              <a:buClr>
                <a:srgbClr val="273D40"/>
              </a:buClr>
              <a:buSzPts val="600"/>
              <a:buFont typeface="Arial"/>
              <a:buNone/>
            </a:pPr>
            <a:r>
              <a:rPr lang="en-US" sz="1600" dirty="0">
                <a:solidFill>
                  <a:schemeClr val="tx1"/>
                </a:solidFill>
                <a:latin typeface="Montserrat" panose="00000500000000000000" pitchFamily="2" charset="0"/>
              </a:rPr>
              <a:t>- </a:t>
            </a:r>
            <a:r>
              <a:rPr lang="vi-VN" sz="1600" i="0" dirty="0">
                <a:solidFill>
                  <a:schemeClr val="tx1"/>
                </a:solidFill>
                <a:effectLst/>
                <a:latin typeface="Montserrat" panose="00000500000000000000" pitchFamily="2" charset="0"/>
              </a:rPr>
              <a:t>Cảm biến TSOP 1838T để nhận tín hiệu từ xa. </a:t>
            </a:r>
            <a:endParaRPr lang="en-US" sz="1600" i="0" dirty="0">
              <a:solidFill>
                <a:schemeClr val="tx1"/>
              </a:solidFill>
              <a:effectLst/>
              <a:latin typeface="Montserrat" panose="00000500000000000000" pitchFamily="2" charset="0"/>
            </a:endParaRPr>
          </a:p>
          <a:p>
            <a:pPr marL="0" lvl="0" indent="0" algn="just" rtl="0">
              <a:spcBef>
                <a:spcPts val="0"/>
              </a:spcBef>
              <a:spcAft>
                <a:spcPts val="0"/>
              </a:spcAft>
              <a:buClr>
                <a:srgbClr val="273D40"/>
              </a:buClr>
              <a:buSzPts val="600"/>
              <a:buFont typeface="Arial"/>
              <a:buNone/>
            </a:pPr>
            <a:r>
              <a:rPr lang="en-US" sz="1600" i="0" dirty="0">
                <a:solidFill>
                  <a:schemeClr val="tx1"/>
                </a:solidFill>
                <a:effectLst/>
                <a:latin typeface="Montserrat" panose="00000500000000000000" pitchFamily="2" charset="0"/>
              </a:rPr>
              <a:t>- </a:t>
            </a:r>
            <a:r>
              <a:rPr lang="vi-VN" sz="1600" i="0" dirty="0">
                <a:solidFill>
                  <a:schemeClr val="tx1"/>
                </a:solidFill>
                <a:effectLst/>
                <a:latin typeface="Montserrat" panose="00000500000000000000" pitchFamily="2" charset="0"/>
              </a:rPr>
              <a:t>Chân</a:t>
            </a:r>
            <a:r>
              <a:rPr lang="en-US" sz="1600" i="0" dirty="0">
                <a:solidFill>
                  <a:schemeClr val="tx1"/>
                </a:solidFill>
                <a:effectLst/>
                <a:latin typeface="Montserrat" panose="00000500000000000000" pitchFamily="2" charset="0"/>
              </a:rPr>
              <a:t> </a:t>
            </a:r>
            <a:r>
              <a:rPr lang="vi-VN" sz="1600" i="0" dirty="0">
                <a:solidFill>
                  <a:schemeClr val="tx1"/>
                </a:solidFill>
                <a:effectLst/>
                <a:latin typeface="Montserrat" panose="00000500000000000000" pitchFamily="2" charset="0"/>
              </a:rPr>
              <a:t>đầu ra của cảm biến được nối với Arduino, khi nhấn bất kỳ nút nào trên remote, IR LED của remote sẽ gửi tín hiệu được mã hóa, tín hiệu này được nhận bởi cảm biến và gửi đến Arduino, Arduino giải mã tín hiệu và bật và tắt thiết bị tương ứng. </a:t>
            </a:r>
            <a:endParaRPr lang="en-US" sz="1600" i="0" dirty="0">
              <a:solidFill>
                <a:schemeClr val="tx1"/>
              </a:solidFill>
              <a:effectLst/>
              <a:latin typeface="Montserrat" panose="00000500000000000000" pitchFamily="2" charset="0"/>
            </a:endParaRPr>
          </a:p>
          <a:p>
            <a:pPr marL="0" lvl="0" indent="0" algn="just" rtl="0">
              <a:spcBef>
                <a:spcPts val="0"/>
              </a:spcBef>
              <a:spcAft>
                <a:spcPts val="0"/>
              </a:spcAft>
              <a:buClr>
                <a:srgbClr val="273D40"/>
              </a:buClr>
              <a:buSzPts val="600"/>
              <a:buFont typeface="Arial"/>
              <a:buNone/>
            </a:pPr>
            <a:r>
              <a:rPr lang="en-US" sz="1600" i="0" dirty="0">
                <a:solidFill>
                  <a:schemeClr val="tx1"/>
                </a:solidFill>
                <a:effectLst/>
                <a:latin typeface="Montserrat" panose="00000500000000000000" pitchFamily="2" charset="0"/>
              </a:rPr>
              <a:t>- </a:t>
            </a:r>
            <a:r>
              <a:rPr lang="vi-VN" sz="1600" i="0" dirty="0">
                <a:solidFill>
                  <a:schemeClr val="tx1"/>
                </a:solidFill>
                <a:effectLst/>
                <a:latin typeface="Montserrat" panose="00000500000000000000" pitchFamily="2" charset="0"/>
              </a:rPr>
              <a:t>Rơle 12V được sử dụng để bật/tắt các thiết bị.</a:t>
            </a:r>
            <a:endParaRPr sz="1600" dirty="0">
              <a:solidFill>
                <a:schemeClr val="tx1"/>
              </a:solidFill>
              <a:latin typeface="Montserrat" panose="00000500000000000000" pitchFamily="2" charset="0"/>
            </a:endParaRPr>
          </a:p>
        </p:txBody>
      </p:sp>
      <p:sp>
        <p:nvSpPr>
          <p:cNvPr id="1123" name="Google Shape;1123;p42"/>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Group's product specification</a:t>
            </a:r>
            <a:endParaRPr dirty="0"/>
          </a:p>
        </p:txBody>
      </p:sp>
      <p:sp>
        <p:nvSpPr>
          <p:cNvPr id="1125" name="Google Shape;1125;p42"/>
          <p:cNvSpPr/>
          <p:nvPr/>
        </p:nvSpPr>
        <p:spPr>
          <a:xfrm>
            <a:off x="1844500" y="2477625"/>
            <a:ext cx="1135800" cy="1135800"/>
          </a:xfrm>
          <a:prstGeom prst="rect">
            <a:avLst/>
          </a:prstGeom>
          <a:noFill/>
          <a:ln w="1143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 name="Google Shape;1126;p42"/>
          <p:cNvGrpSpPr/>
          <p:nvPr/>
        </p:nvGrpSpPr>
        <p:grpSpPr>
          <a:xfrm>
            <a:off x="1342804" y="2619534"/>
            <a:ext cx="289868" cy="852000"/>
            <a:chOff x="456616" y="2161476"/>
            <a:chExt cx="289868" cy="852000"/>
          </a:xfrm>
        </p:grpSpPr>
        <p:sp>
          <p:nvSpPr>
            <p:cNvPr id="1127" name="Google Shape;1127;p4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2"/>
          <p:cNvGrpSpPr/>
          <p:nvPr/>
        </p:nvGrpSpPr>
        <p:grpSpPr>
          <a:xfrm rot="5400000">
            <a:off x="2267459" y="1684584"/>
            <a:ext cx="289868" cy="852000"/>
            <a:chOff x="456616" y="2161476"/>
            <a:chExt cx="289868" cy="852000"/>
          </a:xfrm>
        </p:grpSpPr>
        <p:sp>
          <p:nvSpPr>
            <p:cNvPr id="1133" name="Google Shape;1133;p4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2"/>
          <p:cNvSpPr/>
          <p:nvPr/>
        </p:nvSpPr>
        <p:spPr>
          <a:xfrm>
            <a:off x="1986413" y="2668913"/>
            <a:ext cx="851988" cy="753218"/>
          </a:xfrm>
          <a:custGeom>
            <a:avLst/>
            <a:gdLst/>
            <a:ahLst/>
            <a:cxnLst/>
            <a:rect l="l" t="t" r="r" b="b"/>
            <a:pathLst>
              <a:path w="11438" h="10112" extrusionOk="0">
                <a:moveTo>
                  <a:pt x="5204" y="1739"/>
                </a:moveTo>
                <a:cubicBezTo>
                  <a:pt x="5222" y="1739"/>
                  <a:pt x="5240" y="1740"/>
                  <a:pt x="5258" y="1743"/>
                </a:cubicBezTo>
                <a:cubicBezTo>
                  <a:pt x="5357" y="1757"/>
                  <a:pt x="5447" y="1810"/>
                  <a:pt x="5506" y="1891"/>
                </a:cubicBezTo>
                <a:cubicBezTo>
                  <a:pt x="5569" y="1971"/>
                  <a:pt x="5594" y="2073"/>
                  <a:pt x="5578" y="2173"/>
                </a:cubicBezTo>
                <a:lnTo>
                  <a:pt x="5125" y="5292"/>
                </a:lnTo>
                <a:lnTo>
                  <a:pt x="4251" y="6024"/>
                </a:lnTo>
                <a:lnTo>
                  <a:pt x="4828" y="2063"/>
                </a:lnTo>
                <a:cubicBezTo>
                  <a:pt x="4856" y="1875"/>
                  <a:pt x="5018" y="1739"/>
                  <a:pt x="5204" y="1739"/>
                </a:cubicBezTo>
                <a:close/>
                <a:moveTo>
                  <a:pt x="2905" y="3664"/>
                </a:moveTo>
                <a:cubicBezTo>
                  <a:pt x="2923" y="3664"/>
                  <a:pt x="2941" y="3665"/>
                  <a:pt x="2959" y="3667"/>
                </a:cubicBezTo>
                <a:cubicBezTo>
                  <a:pt x="3167" y="3697"/>
                  <a:pt x="3311" y="3890"/>
                  <a:pt x="3280" y="4098"/>
                </a:cubicBezTo>
                <a:lnTo>
                  <a:pt x="2825" y="7222"/>
                </a:lnTo>
                <a:lnTo>
                  <a:pt x="1950" y="7953"/>
                </a:lnTo>
                <a:lnTo>
                  <a:pt x="2529" y="3989"/>
                </a:lnTo>
                <a:cubicBezTo>
                  <a:pt x="2556" y="3800"/>
                  <a:pt x="2719" y="3664"/>
                  <a:pt x="2905" y="3664"/>
                </a:cubicBezTo>
                <a:close/>
                <a:moveTo>
                  <a:pt x="7126" y="0"/>
                </a:moveTo>
                <a:cubicBezTo>
                  <a:pt x="6881" y="0"/>
                  <a:pt x="6665" y="178"/>
                  <a:pt x="6626" y="426"/>
                </a:cubicBezTo>
                <a:lnTo>
                  <a:pt x="6029" y="4535"/>
                </a:lnTo>
                <a:lnTo>
                  <a:pt x="5416" y="5046"/>
                </a:lnTo>
                <a:lnTo>
                  <a:pt x="5831" y="2208"/>
                </a:lnTo>
                <a:cubicBezTo>
                  <a:pt x="5855" y="2043"/>
                  <a:pt x="5811" y="1874"/>
                  <a:pt x="5711" y="1740"/>
                </a:cubicBezTo>
                <a:cubicBezTo>
                  <a:pt x="5611" y="1604"/>
                  <a:pt x="5461" y="1515"/>
                  <a:pt x="5295" y="1491"/>
                </a:cubicBezTo>
                <a:cubicBezTo>
                  <a:pt x="5264" y="1487"/>
                  <a:pt x="5234" y="1485"/>
                  <a:pt x="5204" y="1485"/>
                </a:cubicBezTo>
                <a:cubicBezTo>
                  <a:pt x="4896" y="1485"/>
                  <a:pt x="4626" y="1711"/>
                  <a:pt x="4579" y="2026"/>
                </a:cubicBezTo>
                <a:lnTo>
                  <a:pt x="3960" y="6268"/>
                </a:lnTo>
                <a:lnTo>
                  <a:pt x="3116" y="6977"/>
                </a:lnTo>
                <a:lnTo>
                  <a:pt x="3531" y="4135"/>
                </a:lnTo>
                <a:cubicBezTo>
                  <a:pt x="3582" y="3789"/>
                  <a:pt x="3340" y="3467"/>
                  <a:pt x="2995" y="3419"/>
                </a:cubicBezTo>
                <a:cubicBezTo>
                  <a:pt x="2964" y="3415"/>
                  <a:pt x="2934" y="3413"/>
                  <a:pt x="2904" y="3413"/>
                </a:cubicBezTo>
                <a:cubicBezTo>
                  <a:pt x="2595" y="3413"/>
                  <a:pt x="2325" y="3639"/>
                  <a:pt x="2278" y="3954"/>
                </a:cubicBezTo>
                <a:lnTo>
                  <a:pt x="1661" y="8199"/>
                </a:lnTo>
                <a:lnTo>
                  <a:pt x="179" y="9443"/>
                </a:lnTo>
                <a:cubicBezTo>
                  <a:pt x="20" y="9577"/>
                  <a:pt x="0" y="9816"/>
                  <a:pt x="134" y="9975"/>
                </a:cubicBezTo>
                <a:cubicBezTo>
                  <a:pt x="209" y="10065"/>
                  <a:pt x="317" y="10112"/>
                  <a:pt x="425" y="10112"/>
                </a:cubicBezTo>
                <a:cubicBezTo>
                  <a:pt x="510" y="10112"/>
                  <a:pt x="595" y="10083"/>
                  <a:pt x="666" y="10025"/>
                </a:cubicBezTo>
                <a:lnTo>
                  <a:pt x="2128" y="8797"/>
                </a:lnTo>
                <a:lnTo>
                  <a:pt x="6733" y="8554"/>
                </a:lnTo>
                <a:cubicBezTo>
                  <a:pt x="7081" y="8536"/>
                  <a:pt x="7351" y="8238"/>
                  <a:pt x="7332" y="7890"/>
                </a:cubicBezTo>
                <a:cubicBezTo>
                  <a:pt x="7329" y="7825"/>
                  <a:pt x="7275" y="7769"/>
                  <a:pt x="7213" y="7769"/>
                </a:cubicBezTo>
                <a:cubicBezTo>
                  <a:pt x="7208" y="7769"/>
                  <a:pt x="7203" y="7769"/>
                  <a:pt x="7198" y="7770"/>
                </a:cubicBezTo>
                <a:cubicBezTo>
                  <a:pt x="7128" y="7774"/>
                  <a:pt x="7076" y="7833"/>
                  <a:pt x="7078" y="7902"/>
                </a:cubicBezTo>
                <a:cubicBezTo>
                  <a:pt x="7084" y="8002"/>
                  <a:pt x="7049" y="8101"/>
                  <a:pt x="6983" y="8177"/>
                </a:cubicBezTo>
                <a:cubicBezTo>
                  <a:pt x="6915" y="8252"/>
                  <a:pt x="6820" y="8297"/>
                  <a:pt x="6720" y="8302"/>
                </a:cubicBezTo>
                <a:lnTo>
                  <a:pt x="2451" y="8527"/>
                </a:lnTo>
                <a:lnTo>
                  <a:pt x="4424" y="6871"/>
                </a:lnTo>
                <a:lnTo>
                  <a:pt x="9032" y="6627"/>
                </a:lnTo>
                <a:cubicBezTo>
                  <a:pt x="9381" y="6610"/>
                  <a:pt x="9650" y="6312"/>
                  <a:pt x="9630" y="5962"/>
                </a:cubicBezTo>
                <a:cubicBezTo>
                  <a:pt x="9626" y="5900"/>
                  <a:pt x="9572" y="5842"/>
                  <a:pt x="9513" y="5842"/>
                </a:cubicBezTo>
                <a:cubicBezTo>
                  <a:pt x="9508" y="5842"/>
                  <a:pt x="9502" y="5843"/>
                  <a:pt x="9497" y="5843"/>
                </a:cubicBezTo>
                <a:cubicBezTo>
                  <a:pt x="9428" y="5846"/>
                  <a:pt x="9374" y="5906"/>
                  <a:pt x="9379" y="5976"/>
                </a:cubicBezTo>
                <a:cubicBezTo>
                  <a:pt x="9383" y="6076"/>
                  <a:pt x="9348" y="6175"/>
                  <a:pt x="9281" y="6250"/>
                </a:cubicBezTo>
                <a:cubicBezTo>
                  <a:pt x="9214" y="6325"/>
                  <a:pt x="9119" y="6370"/>
                  <a:pt x="9019" y="6375"/>
                </a:cubicBezTo>
                <a:lnTo>
                  <a:pt x="4746" y="6601"/>
                </a:lnTo>
                <a:lnTo>
                  <a:pt x="6514" y="5117"/>
                </a:lnTo>
                <a:lnTo>
                  <a:pt x="10948" y="4882"/>
                </a:lnTo>
                <a:cubicBezTo>
                  <a:pt x="11226" y="4867"/>
                  <a:pt x="11438" y="4628"/>
                  <a:pt x="11423" y="4352"/>
                </a:cubicBezTo>
                <a:cubicBezTo>
                  <a:pt x="11408" y="4082"/>
                  <a:pt x="11185" y="3872"/>
                  <a:pt x="10918" y="3872"/>
                </a:cubicBezTo>
                <a:cubicBezTo>
                  <a:pt x="10910" y="3872"/>
                  <a:pt x="10902" y="3872"/>
                  <a:pt x="10894" y="3872"/>
                </a:cubicBezTo>
                <a:lnTo>
                  <a:pt x="7801" y="4037"/>
                </a:lnTo>
                <a:lnTo>
                  <a:pt x="9748" y="2403"/>
                </a:lnTo>
                <a:cubicBezTo>
                  <a:pt x="9911" y="2269"/>
                  <a:pt x="9932" y="2028"/>
                  <a:pt x="9796" y="1867"/>
                </a:cubicBezTo>
                <a:cubicBezTo>
                  <a:pt x="9721" y="1777"/>
                  <a:pt x="9614" y="1730"/>
                  <a:pt x="9505" y="1730"/>
                </a:cubicBezTo>
                <a:cubicBezTo>
                  <a:pt x="9419" y="1730"/>
                  <a:pt x="9332" y="1760"/>
                  <a:pt x="9260" y="1820"/>
                </a:cubicBezTo>
                <a:lnTo>
                  <a:pt x="7193" y="3556"/>
                </a:lnTo>
                <a:lnTo>
                  <a:pt x="7193" y="3556"/>
                </a:lnTo>
                <a:lnTo>
                  <a:pt x="7627" y="571"/>
                </a:lnTo>
                <a:cubicBezTo>
                  <a:pt x="7664" y="298"/>
                  <a:pt x="7472" y="45"/>
                  <a:pt x="7198" y="5"/>
                </a:cubicBezTo>
                <a:cubicBezTo>
                  <a:pt x="7174" y="2"/>
                  <a:pt x="7150" y="0"/>
                  <a:pt x="7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34DD53A-8595-F55F-C5BD-3F614AD1EB48}"/>
              </a:ext>
            </a:extLst>
          </p:cNvPr>
          <p:cNvPicPr>
            <a:picLocks noChangeAspect="1"/>
          </p:cNvPicPr>
          <p:nvPr/>
        </p:nvPicPr>
        <p:blipFill>
          <a:blip r:embed="rId3"/>
          <a:stretch>
            <a:fillRect/>
          </a:stretch>
        </p:blipFill>
        <p:spPr>
          <a:xfrm>
            <a:off x="63745" y="1436655"/>
            <a:ext cx="3019846" cy="31055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46"/>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SƠ ĐỒ NGUYÊN LÝ</a:t>
            </a:r>
            <a:endParaRPr dirty="0"/>
          </a:p>
        </p:txBody>
      </p:sp>
      <p:sp>
        <p:nvSpPr>
          <p:cNvPr id="3" name="TextBox 2">
            <a:extLst>
              <a:ext uri="{FF2B5EF4-FFF2-40B4-BE49-F238E27FC236}">
                <a16:creationId xmlns:a16="http://schemas.microsoft.com/office/drawing/2014/main" id="{2ACB27C4-55FE-2895-B5E9-5C1C6871AAE6}"/>
              </a:ext>
            </a:extLst>
          </p:cNvPr>
          <p:cNvSpPr txBox="1"/>
          <p:nvPr/>
        </p:nvSpPr>
        <p:spPr>
          <a:xfrm>
            <a:off x="81832" y="1524393"/>
            <a:ext cx="4187687" cy="2822311"/>
          </a:xfrm>
          <a:prstGeom prst="rect">
            <a:avLst/>
          </a:prstGeom>
          <a:noFill/>
        </p:spPr>
        <p:txBody>
          <a:bodyPr wrap="square" rtlCol="0">
            <a:spAutoFit/>
          </a:bodyPr>
          <a:lstStyle/>
          <a:p>
            <a:pPr algn="just">
              <a:lnSpc>
                <a:spcPct val="120000"/>
              </a:lnSpc>
              <a:spcBef>
                <a:spcPts val="600"/>
              </a:spcBef>
              <a:spcAft>
                <a:spcPts val="600"/>
              </a:spcAft>
            </a:pP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đầu</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ra</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của</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cảm</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biến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được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nối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với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D12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của</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Arduino,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các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còn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lại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của</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cảm</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biến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được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nối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với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Vcc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và</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GND.</a:t>
            </a:r>
          </a:p>
          <a:p>
            <a:pPr algn="just">
              <a:lnSpc>
                <a:spcPct val="120000"/>
              </a:lnSpc>
              <a:spcBef>
                <a:spcPts val="600"/>
              </a:spcBef>
              <a:spcAft>
                <a:spcPts val="600"/>
              </a:spcAft>
            </a:pP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Các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A2, A3, A4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và</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A5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của</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Arduino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được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nối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với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các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B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của</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transistor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thông</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qua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điện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trở</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10K .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E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được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nối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với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GND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và</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C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được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nối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với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cuộn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dây</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(coil)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của</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relay.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khác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của</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rơle</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được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cấp</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nguồn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12V</a:t>
            </a:r>
          </a:p>
          <a:p>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Các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thiết</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bị</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được</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kết</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nối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với</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nguồn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điện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thông</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qua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chân</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C (Chung)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và</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NO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Thường</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mở</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của</a:t>
            </a:r>
            <a:r>
              <a:rPr lang="en-US" kern="100" dirty="0">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 </a:t>
            </a:r>
            <a:r>
              <a:rPr lang="en-US" kern="100" dirty="0" err="1">
                <a:solidFill>
                  <a:schemeClr val="tx1"/>
                </a:solidFill>
                <a:effectLst/>
                <a:latin typeface="Constantia" panose="02030602050306030303" pitchFamily="18" charset="0"/>
                <a:ea typeface="Calibri" panose="020F0502020204030204" pitchFamily="34" charset="0"/>
                <a:cs typeface="Angsana New" panose="02020603050405020304" pitchFamily="18" charset="-34"/>
              </a:rPr>
              <a:t>rơle</a:t>
            </a:r>
            <a:endParaRPr lang="en-US" dirty="0">
              <a:solidFill>
                <a:schemeClr val="tx1"/>
              </a:solidFill>
              <a:latin typeface="Constantia" panose="02030602050306030303" pitchFamily="18" charset="0"/>
            </a:endParaRPr>
          </a:p>
        </p:txBody>
      </p:sp>
      <p:pic>
        <p:nvPicPr>
          <p:cNvPr id="4" name="Picture 3" descr="Không có mô tả.">
            <a:extLst>
              <a:ext uri="{FF2B5EF4-FFF2-40B4-BE49-F238E27FC236}">
                <a16:creationId xmlns:a16="http://schemas.microsoft.com/office/drawing/2014/main" id="{B5B319ED-B7BD-89E0-AC5D-537917AB4C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4557" y="1609020"/>
            <a:ext cx="4629315" cy="2653058"/>
          </a:xfrm>
          <a:prstGeom prst="rect">
            <a:avLst/>
          </a:prstGeom>
          <a:noFill/>
          <a:ln>
            <a:noFill/>
          </a:ln>
        </p:spPr>
      </p:pic>
    </p:spTree>
    <p:extLst>
      <p:ext uri="{BB962C8B-B14F-4D97-AF65-F5344CB8AC3E}">
        <p14:creationId xmlns:p14="http://schemas.microsoft.com/office/powerpoint/2010/main" val="40855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46"/>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SƠ ĐỒ MẠCH IN</a:t>
            </a:r>
            <a:endParaRPr dirty="0"/>
          </a:p>
        </p:txBody>
      </p:sp>
      <p:pic>
        <p:nvPicPr>
          <p:cNvPr id="5" name="Picture 4">
            <a:extLst>
              <a:ext uri="{FF2B5EF4-FFF2-40B4-BE49-F238E27FC236}">
                <a16:creationId xmlns:a16="http://schemas.microsoft.com/office/drawing/2014/main" id="{003BFE68-E65B-3C61-5A0C-0FC92170F8FA}"/>
              </a:ext>
            </a:extLst>
          </p:cNvPr>
          <p:cNvPicPr>
            <a:picLocks noChangeAspect="1"/>
          </p:cNvPicPr>
          <p:nvPr/>
        </p:nvPicPr>
        <p:blipFill>
          <a:blip r:embed="rId3"/>
          <a:stretch>
            <a:fillRect/>
          </a:stretch>
        </p:blipFill>
        <p:spPr>
          <a:xfrm>
            <a:off x="3306418" y="1168232"/>
            <a:ext cx="4808261" cy="3435568"/>
          </a:xfrm>
          <a:prstGeom prst="rect">
            <a:avLst/>
          </a:prstGeom>
        </p:spPr>
      </p:pic>
      <p:sp>
        <p:nvSpPr>
          <p:cNvPr id="6" name="TextBox 5">
            <a:extLst>
              <a:ext uri="{FF2B5EF4-FFF2-40B4-BE49-F238E27FC236}">
                <a16:creationId xmlns:a16="http://schemas.microsoft.com/office/drawing/2014/main" id="{3BC484A9-BACF-D3D5-C8CA-E4C4442DDDAC}"/>
              </a:ext>
            </a:extLst>
          </p:cNvPr>
          <p:cNvSpPr txBox="1"/>
          <p:nvPr/>
        </p:nvSpPr>
        <p:spPr>
          <a:xfrm>
            <a:off x="225288" y="2040835"/>
            <a:ext cx="2908852" cy="1384995"/>
          </a:xfrm>
          <a:prstGeom prst="rect">
            <a:avLst/>
          </a:prstGeom>
          <a:noFill/>
        </p:spPr>
        <p:txBody>
          <a:bodyPr wrap="square" rtlCol="0">
            <a:spAutoFit/>
          </a:bodyPr>
          <a:lstStyle/>
          <a:p>
            <a:r>
              <a:rPr lang="en-US" sz="2800" b="1" dirty="0" err="1">
                <a:solidFill>
                  <a:schemeClr val="tx1"/>
                </a:solidFill>
                <a:latin typeface="Montserrat" panose="00000500000000000000" pitchFamily="2" charset="0"/>
              </a:rPr>
              <a:t>Thiết</a:t>
            </a:r>
            <a:r>
              <a:rPr lang="en-US" sz="2800" b="1" dirty="0">
                <a:solidFill>
                  <a:schemeClr val="tx1"/>
                </a:solidFill>
                <a:latin typeface="Montserrat" panose="00000500000000000000" pitchFamily="2" charset="0"/>
              </a:rPr>
              <a:t> </a:t>
            </a:r>
            <a:r>
              <a:rPr lang="en-US" sz="2800" b="1" dirty="0" err="1">
                <a:solidFill>
                  <a:schemeClr val="tx1"/>
                </a:solidFill>
                <a:latin typeface="Montserrat" panose="00000500000000000000" pitchFamily="2" charset="0"/>
              </a:rPr>
              <a:t>kế</a:t>
            </a:r>
            <a:r>
              <a:rPr lang="en-US" sz="2800" b="1" dirty="0">
                <a:solidFill>
                  <a:schemeClr val="tx1"/>
                </a:solidFill>
                <a:latin typeface="Montserrat" panose="00000500000000000000" pitchFamily="2" charset="0"/>
              </a:rPr>
              <a:t> </a:t>
            </a:r>
            <a:r>
              <a:rPr lang="en-US" sz="2800" b="1" dirty="0" err="1">
                <a:solidFill>
                  <a:schemeClr val="tx1"/>
                </a:solidFill>
                <a:latin typeface="Montserrat" panose="00000500000000000000" pitchFamily="2" charset="0"/>
              </a:rPr>
              <a:t>mạch</a:t>
            </a:r>
            <a:r>
              <a:rPr lang="en-US" sz="2800" b="1" dirty="0">
                <a:solidFill>
                  <a:schemeClr val="tx1"/>
                </a:solidFill>
                <a:latin typeface="Montserrat" panose="00000500000000000000" pitchFamily="2" charset="0"/>
              </a:rPr>
              <a:t> in </a:t>
            </a:r>
            <a:r>
              <a:rPr lang="en-US" sz="2800" b="1" dirty="0" err="1">
                <a:solidFill>
                  <a:schemeClr val="tx1"/>
                </a:solidFill>
                <a:latin typeface="Montserrat" panose="00000500000000000000" pitchFamily="2" charset="0"/>
              </a:rPr>
              <a:t>trên</a:t>
            </a:r>
            <a:r>
              <a:rPr lang="en-US" sz="2800" b="1" dirty="0">
                <a:solidFill>
                  <a:schemeClr val="tx1"/>
                </a:solidFill>
                <a:latin typeface="Montserrat" panose="00000500000000000000" pitchFamily="2" charset="0"/>
              </a:rPr>
              <a:t> Proteus</a:t>
            </a:r>
          </a:p>
        </p:txBody>
      </p:sp>
    </p:spTree>
    <p:extLst>
      <p:ext uri="{BB962C8B-B14F-4D97-AF65-F5344CB8AC3E}">
        <p14:creationId xmlns:p14="http://schemas.microsoft.com/office/powerpoint/2010/main" val="52318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1"/>
          <p:cNvSpPr txBox="1">
            <a:spLocks noGrp="1"/>
          </p:cNvSpPr>
          <p:nvPr>
            <p:ph type="title"/>
          </p:nvPr>
        </p:nvSpPr>
        <p:spPr>
          <a:xfrm>
            <a:off x="766674" y="1421850"/>
            <a:ext cx="7257185" cy="22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a:t>Lập</a:t>
            </a:r>
            <a:r>
              <a:rPr lang="en-US" sz="3200" dirty="0"/>
              <a:t> </a:t>
            </a:r>
            <a:r>
              <a:rPr lang="en-US" sz="3200" dirty="0" err="1"/>
              <a:t>trình</a:t>
            </a:r>
            <a:r>
              <a:rPr lang="en-US" sz="3200" dirty="0"/>
              <a:t> Arduino</a:t>
            </a:r>
            <a:endParaRPr sz="3200" dirty="0"/>
          </a:p>
        </p:txBody>
      </p:sp>
      <p:grpSp>
        <p:nvGrpSpPr>
          <p:cNvPr id="1096" name="Google Shape;1096;p41"/>
          <p:cNvGrpSpPr/>
          <p:nvPr/>
        </p:nvGrpSpPr>
        <p:grpSpPr>
          <a:xfrm>
            <a:off x="2300427" y="112222"/>
            <a:ext cx="6969336" cy="4919052"/>
            <a:chOff x="2300427" y="112222"/>
            <a:chExt cx="6969336" cy="4919052"/>
          </a:xfrm>
        </p:grpSpPr>
        <p:grpSp>
          <p:nvGrpSpPr>
            <p:cNvPr id="1097" name="Google Shape;1097;p41"/>
            <p:cNvGrpSpPr/>
            <p:nvPr/>
          </p:nvGrpSpPr>
          <p:grpSpPr>
            <a:xfrm rot="-2700000" flipH="1">
              <a:off x="3277565" y="987828"/>
              <a:ext cx="3211454" cy="3167835"/>
              <a:chOff x="2632375" y="3610525"/>
              <a:chExt cx="1063875" cy="1049425"/>
            </a:xfrm>
          </p:grpSpPr>
          <p:sp>
            <p:nvSpPr>
              <p:cNvPr id="1098" name="Google Shape;1098;p41"/>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1"/>
            <p:cNvGrpSpPr/>
            <p:nvPr/>
          </p:nvGrpSpPr>
          <p:grpSpPr>
            <a:xfrm rot="-2090361">
              <a:off x="2998105" y="798847"/>
              <a:ext cx="3516348" cy="3545802"/>
              <a:chOff x="6711775" y="1299325"/>
              <a:chExt cx="3277015" cy="3304464"/>
            </a:xfrm>
          </p:grpSpPr>
          <p:sp>
            <p:nvSpPr>
              <p:cNvPr id="1102" name="Google Shape;1102;p41"/>
              <p:cNvSpPr/>
              <p:nvPr/>
            </p:nvSpPr>
            <p:spPr>
              <a:xfrm>
                <a:off x="6711775" y="1327877"/>
                <a:ext cx="3277015" cy="3275912"/>
              </a:xfrm>
              <a:custGeom>
                <a:avLst/>
                <a:gdLst/>
                <a:ahLst/>
                <a:cxnLst/>
                <a:rect l="l" t="t" r="r" b="b"/>
                <a:pathLst>
                  <a:path w="92161" h="92130" fill="none" extrusionOk="0">
                    <a:moveTo>
                      <a:pt x="44348" y="0"/>
                    </a:moveTo>
                    <a:cubicBezTo>
                      <a:pt x="62281" y="0"/>
                      <a:pt x="78421" y="10791"/>
                      <a:pt x="85291" y="27356"/>
                    </a:cubicBezTo>
                    <a:cubicBezTo>
                      <a:pt x="92160" y="43922"/>
                      <a:pt x="88361" y="62980"/>
                      <a:pt x="75686" y="75655"/>
                    </a:cubicBezTo>
                    <a:cubicBezTo>
                      <a:pt x="63011" y="88330"/>
                      <a:pt x="43953" y="92129"/>
                      <a:pt x="27387" y="85260"/>
                    </a:cubicBezTo>
                    <a:cubicBezTo>
                      <a:pt x="10821" y="78421"/>
                      <a:pt x="0" y="62250"/>
                      <a:pt x="0" y="44317"/>
                    </a:cubicBez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9627695" y="2121819"/>
                <a:ext cx="85800" cy="71222"/>
              </a:xfrm>
              <a:custGeom>
                <a:avLst/>
                <a:gdLst/>
                <a:ahLst/>
                <a:cxnLst/>
                <a:rect l="l" t="t" r="r" b="b"/>
                <a:pathLst>
                  <a:path w="2413" h="2003" extrusionOk="0">
                    <a:moveTo>
                      <a:pt x="1290" y="0"/>
                    </a:moveTo>
                    <a:cubicBezTo>
                      <a:pt x="1112" y="0"/>
                      <a:pt x="930" y="51"/>
                      <a:pt x="760" y="164"/>
                    </a:cubicBezTo>
                    <a:cubicBezTo>
                      <a:pt x="0" y="650"/>
                      <a:pt x="213" y="1805"/>
                      <a:pt x="1094" y="1988"/>
                    </a:cubicBezTo>
                    <a:cubicBezTo>
                      <a:pt x="1151" y="1998"/>
                      <a:pt x="1209" y="2003"/>
                      <a:pt x="1265" y="2003"/>
                    </a:cubicBezTo>
                    <a:cubicBezTo>
                      <a:pt x="1721" y="2003"/>
                      <a:pt x="2141" y="1687"/>
                      <a:pt x="2249" y="1228"/>
                    </a:cubicBezTo>
                    <a:cubicBezTo>
                      <a:pt x="2413" y="551"/>
                      <a:pt x="1878" y="0"/>
                      <a:pt x="1290"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8409670" y="1299325"/>
                <a:ext cx="84982" cy="70546"/>
              </a:xfrm>
              <a:custGeom>
                <a:avLst/>
                <a:gdLst/>
                <a:ahLst/>
                <a:cxnLst/>
                <a:rect l="l" t="t" r="r" b="b"/>
                <a:pathLst>
                  <a:path w="2390" h="1984" extrusionOk="0">
                    <a:moveTo>
                      <a:pt x="1275" y="1"/>
                    </a:moveTo>
                    <a:cubicBezTo>
                      <a:pt x="1094" y="1"/>
                      <a:pt x="907" y="51"/>
                      <a:pt x="730" y="165"/>
                    </a:cubicBezTo>
                    <a:cubicBezTo>
                      <a:pt x="0" y="651"/>
                      <a:pt x="213" y="1776"/>
                      <a:pt x="1094" y="1958"/>
                    </a:cubicBezTo>
                    <a:cubicBezTo>
                      <a:pt x="1166" y="1975"/>
                      <a:pt x="1237" y="1983"/>
                      <a:pt x="1308" y="1983"/>
                    </a:cubicBezTo>
                    <a:cubicBezTo>
                      <a:pt x="1747" y="1983"/>
                      <a:pt x="2145" y="1670"/>
                      <a:pt x="2249" y="1198"/>
                    </a:cubicBezTo>
                    <a:cubicBezTo>
                      <a:pt x="2389" y="546"/>
                      <a:pt x="1868" y="1"/>
                      <a:pt x="1275"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8374007" y="4442202"/>
                <a:ext cx="86049" cy="70511"/>
              </a:xfrm>
              <a:custGeom>
                <a:avLst/>
                <a:gdLst/>
                <a:ahLst/>
                <a:cxnLst/>
                <a:rect l="l" t="t" r="r" b="b"/>
                <a:pathLst>
                  <a:path w="2420" h="1983" extrusionOk="0">
                    <a:moveTo>
                      <a:pt x="1293" y="0"/>
                    </a:moveTo>
                    <a:cubicBezTo>
                      <a:pt x="1114" y="0"/>
                      <a:pt x="930" y="51"/>
                      <a:pt x="760" y="164"/>
                    </a:cubicBezTo>
                    <a:cubicBezTo>
                      <a:pt x="0" y="651"/>
                      <a:pt x="243" y="1775"/>
                      <a:pt x="1094" y="1958"/>
                    </a:cubicBezTo>
                    <a:cubicBezTo>
                      <a:pt x="1170" y="1974"/>
                      <a:pt x="1245" y="1983"/>
                      <a:pt x="1319" y="1983"/>
                    </a:cubicBezTo>
                    <a:cubicBezTo>
                      <a:pt x="1777" y="1983"/>
                      <a:pt x="2175" y="1669"/>
                      <a:pt x="2280" y="1198"/>
                    </a:cubicBezTo>
                    <a:cubicBezTo>
                      <a:pt x="2420" y="545"/>
                      <a:pt x="1881" y="0"/>
                      <a:pt x="129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7136035" y="3984554"/>
                <a:ext cx="79755" cy="70511"/>
              </a:xfrm>
              <a:custGeom>
                <a:avLst/>
                <a:gdLst/>
                <a:ahLst/>
                <a:cxnLst/>
                <a:rect l="l" t="t" r="r" b="b"/>
                <a:pathLst>
                  <a:path w="2243" h="1983" extrusionOk="0">
                    <a:moveTo>
                      <a:pt x="1142" y="0"/>
                    </a:moveTo>
                    <a:cubicBezTo>
                      <a:pt x="744" y="0"/>
                      <a:pt x="355" y="224"/>
                      <a:pt x="227" y="725"/>
                    </a:cubicBezTo>
                    <a:cubicBezTo>
                      <a:pt x="1" y="1508"/>
                      <a:pt x="611" y="1982"/>
                      <a:pt x="1209" y="1982"/>
                    </a:cubicBezTo>
                    <a:cubicBezTo>
                      <a:pt x="1655" y="1982"/>
                      <a:pt x="2094" y="1718"/>
                      <a:pt x="2172" y="1120"/>
                    </a:cubicBezTo>
                    <a:cubicBezTo>
                      <a:pt x="2242" y="418"/>
                      <a:pt x="1684" y="0"/>
                      <a:pt x="1142"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41"/>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8125138" y="25506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7635482" y="17078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7949075" y="20214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1"/>
          <p:cNvGrpSpPr/>
          <p:nvPr/>
        </p:nvGrpSpPr>
        <p:grpSpPr>
          <a:xfrm rot="10800000" flipH="1">
            <a:off x="7154325" y="3924763"/>
            <a:ext cx="474200" cy="1505350"/>
            <a:chOff x="3995775" y="-443725"/>
            <a:chExt cx="474200" cy="1505350"/>
          </a:xfrm>
        </p:grpSpPr>
        <p:sp>
          <p:nvSpPr>
            <p:cNvPr id="1116" name="Google Shape;1116;p4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38107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5"/>
          <p:cNvSpPr txBox="1">
            <a:spLocks noGrp="1"/>
          </p:cNvSpPr>
          <p:nvPr>
            <p:ph type="body" idx="1"/>
          </p:nvPr>
        </p:nvSpPr>
        <p:spPr>
          <a:xfrm>
            <a:off x="418479" y="1441174"/>
            <a:ext cx="4611900" cy="27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US" sz="1800" b="1" dirty="0" err="1">
                <a:solidFill>
                  <a:schemeClr val="tx1"/>
                </a:solidFill>
                <a:latin typeface="Montserrat"/>
                <a:ea typeface="Montserrat"/>
                <a:cs typeface="Montserrat"/>
                <a:sym typeface="Montserrat"/>
              </a:rPr>
              <a:t>Lập</a:t>
            </a:r>
            <a:r>
              <a:rPr lang="en-US" sz="1800" b="1" dirty="0">
                <a:solidFill>
                  <a:schemeClr val="tx1"/>
                </a:solidFill>
                <a:latin typeface="Montserrat"/>
                <a:ea typeface="Montserrat"/>
                <a:cs typeface="Montserrat"/>
                <a:sym typeface="Montserrat"/>
              </a:rPr>
              <a:t> </a:t>
            </a:r>
            <a:r>
              <a:rPr lang="en-US" sz="1800" b="1" dirty="0" err="1">
                <a:solidFill>
                  <a:schemeClr val="tx1"/>
                </a:solidFill>
                <a:latin typeface="Montserrat"/>
                <a:ea typeface="Montserrat"/>
                <a:cs typeface="Montserrat"/>
                <a:sym typeface="Montserrat"/>
              </a:rPr>
              <a:t>Trình</a:t>
            </a:r>
            <a:r>
              <a:rPr lang="en-US" sz="1800" b="1" dirty="0">
                <a:solidFill>
                  <a:schemeClr val="tx1"/>
                </a:solidFill>
                <a:latin typeface="Montserrat"/>
                <a:ea typeface="Montserrat"/>
                <a:cs typeface="Montserrat"/>
                <a:sym typeface="Montserrat"/>
              </a:rPr>
              <a:t> </a:t>
            </a:r>
            <a:r>
              <a:rPr lang="en-US" sz="1800" b="1" dirty="0" err="1">
                <a:solidFill>
                  <a:schemeClr val="tx1"/>
                </a:solidFill>
                <a:latin typeface="Montserrat"/>
                <a:ea typeface="Montserrat"/>
                <a:cs typeface="Montserrat"/>
                <a:sym typeface="Montserrat"/>
              </a:rPr>
              <a:t>Lấy</a:t>
            </a:r>
            <a:r>
              <a:rPr lang="en-US" sz="1800" b="1" dirty="0">
                <a:solidFill>
                  <a:schemeClr val="tx1"/>
                </a:solidFill>
                <a:latin typeface="Montserrat"/>
                <a:ea typeface="Montserrat"/>
                <a:cs typeface="Montserrat"/>
                <a:sym typeface="Montserrat"/>
              </a:rPr>
              <a:t> </a:t>
            </a:r>
            <a:r>
              <a:rPr lang="en-US" sz="1800" b="1" dirty="0" err="1">
                <a:solidFill>
                  <a:schemeClr val="tx1"/>
                </a:solidFill>
                <a:latin typeface="Montserrat"/>
                <a:ea typeface="Montserrat"/>
                <a:cs typeface="Montserrat"/>
                <a:sym typeface="Montserrat"/>
              </a:rPr>
              <a:t>Địa</a:t>
            </a:r>
            <a:r>
              <a:rPr lang="en-US" sz="1800" b="1" dirty="0">
                <a:solidFill>
                  <a:schemeClr val="tx1"/>
                </a:solidFill>
                <a:latin typeface="Montserrat"/>
                <a:ea typeface="Montserrat"/>
                <a:cs typeface="Montserrat"/>
                <a:sym typeface="Montserrat"/>
              </a:rPr>
              <a:t> </a:t>
            </a:r>
            <a:r>
              <a:rPr lang="en-US" sz="1800" b="1" dirty="0" err="1">
                <a:solidFill>
                  <a:schemeClr val="tx1"/>
                </a:solidFill>
                <a:latin typeface="Montserrat"/>
                <a:ea typeface="Montserrat"/>
                <a:cs typeface="Montserrat"/>
                <a:sym typeface="Montserrat"/>
              </a:rPr>
              <a:t>Chỉ</a:t>
            </a:r>
            <a:r>
              <a:rPr lang="en-US" sz="1800" b="1" dirty="0">
                <a:solidFill>
                  <a:schemeClr val="tx1"/>
                </a:solidFill>
                <a:latin typeface="Montserrat"/>
                <a:ea typeface="Montserrat"/>
                <a:cs typeface="Montserrat"/>
                <a:sym typeface="Montserrat"/>
              </a:rPr>
              <a:t> </a:t>
            </a:r>
            <a:r>
              <a:rPr lang="en-US" sz="1800" b="1" dirty="0" err="1">
                <a:solidFill>
                  <a:schemeClr val="tx1"/>
                </a:solidFill>
                <a:latin typeface="Montserrat"/>
                <a:ea typeface="Montserrat"/>
                <a:cs typeface="Montserrat"/>
                <a:sym typeface="Montserrat"/>
              </a:rPr>
              <a:t>Nút</a:t>
            </a:r>
            <a:r>
              <a:rPr lang="en-US" sz="1800" b="1" dirty="0">
                <a:solidFill>
                  <a:schemeClr val="tx1"/>
                </a:solidFill>
                <a:latin typeface="Montserrat"/>
                <a:ea typeface="Montserrat"/>
                <a:cs typeface="Montserrat"/>
                <a:sym typeface="Montserrat"/>
              </a:rPr>
              <a:t> Remote</a:t>
            </a:r>
            <a:endParaRPr sz="1800" b="1" dirty="0">
              <a:solidFill>
                <a:schemeClr val="tx1"/>
              </a:solidFill>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sz="2000" b="1" dirty="0">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dirty="0"/>
          </a:p>
          <a:p>
            <a:pPr marL="0" lvl="0" indent="0" algn="l" rtl="0">
              <a:spcBef>
                <a:spcPts val="0"/>
              </a:spcBef>
              <a:spcAft>
                <a:spcPts val="0"/>
              </a:spcAft>
              <a:buClr>
                <a:srgbClr val="273D40"/>
              </a:buClr>
              <a:buSzPts val="600"/>
              <a:buFont typeface="Arial"/>
              <a:buNone/>
            </a:pPr>
            <a:r>
              <a:rPr lang="en-US" sz="1600" dirty="0" err="1">
                <a:latin typeface="Montserrat" panose="00000500000000000000" pitchFamily="2" charset="0"/>
              </a:rPr>
              <a:t>Sử</a:t>
            </a:r>
            <a:r>
              <a:rPr lang="en-US" sz="1600" dirty="0">
                <a:latin typeface="Montserrat" panose="00000500000000000000" pitchFamily="2" charset="0"/>
              </a:rPr>
              <a:t> </a:t>
            </a:r>
            <a:r>
              <a:rPr lang="en-US" sz="1600" dirty="0" err="1">
                <a:latin typeface="Montserrat" panose="00000500000000000000" pitchFamily="2" charset="0"/>
              </a:rPr>
              <a:t>dụng</a:t>
            </a:r>
            <a:r>
              <a:rPr lang="en-US" sz="1600">
                <a:latin typeface="Montserrat" panose="00000500000000000000" pitchFamily="2" charset="0"/>
              </a:rPr>
              <a:t> IR </a:t>
            </a:r>
            <a:r>
              <a:rPr lang="en-US" sz="1600" dirty="0">
                <a:latin typeface="Montserrat" panose="00000500000000000000" pitchFamily="2" charset="0"/>
              </a:rPr>
              <a:t>remote </a:t>
            </a:r>
            <a:r>
              <a:rPr lang="en-US" sz="1600" dirty="0" err="1">
                <a:latin typeface="Montserrat" panose="00000500000000000000" pitchFamily="2" charset="0"/>
              </a:rPr>
              <a:t>đi</a:t>
            </a:r>
            <a:r>
              <a:rPr lang="en-US" sz="1600" dirty="0">
                <a:latin typeface="Montserrat" panose="00000500000000000000" pitchFamily="2" charset="0"/>
              </a:rPr>
              <a:t> </a:t>
            </a:r>
            <a:r>
              <a:rPr lang="en-US" sz="1600" dirty="0" err="1">
                <a:latin typeface="Montserrat" panose="00000500000000000000" pitchFamily="2" charset="0"/>
              </a:rPr>
              <a:t>kèm</a:t>
            </a:r>
            <a:r>
              <a:rPr lang="en-US" sz="1600" dirty="0">
                <a:latin typeface="Montserrat" panose="00000500000000000000" pitchFamily="2" charset="0"/>
              </a:rPr>
              <a:t> </a:t>
            </a:r>
            <a:r>
              <a:rPr lang="en-US" sz="1600" dirty="0" err="1">
                <a:latin typeface="Montserrat" panose="00000500000000000000" pitchFamily="2" charset="0"/>
              </a:rPr>
              <a:t>với</a:t>
            </a:r>
            <a:r>
              <a:rPr lang="en-US" sz="1600" dirty="0">
                <a:latin typeface="Montserrat" panose="00000500000000000000" pitchFamily="2" charset="0"/>
              </a:rPr>
              <a:t> TSOP 1838</a:t>
            </a:r>
            <a:endParaRPr sz="1600" dirty="0">
              <a:latin typeface="Montserrat" panose="00000500000000000000" pitchFamily="2" charset="0"/>
            </a:endParaRPr>
          </a:p>
        </p:txBody>
      </p:sp>
      <p:sp>
        <p:nvSpPr>
          <p:cNvPr id="1219" name="Google Shape;1219;p4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 Phần Code</a:t>
            </a:r>
            <a:endParaRPr dirty="0"/>
          </a:p>
        </p:txBody>
      </p:sp>
      <p:sp>
        <p:nvSpPr>
          <p:cNvPr id="1220" name="Google Shape;1220;p45"/>
          <p:cNvSpPr/>
          <p:nvPr/>
        </p:nvSpPr>
        <p:spPr>
          <a:xfrm flipH="1">
            <a:off x="6159166" y="2477625"/>
            <a:ext cx="1135800" cy="1135800"/>
          </a:xfrm>
          <a:prstGeom prst="rect">
            <a:avLst/>
          </a:prstGeom>
          <a:noFill/>
          <a:ln w="1143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45"/>
          <p:cNvGrpSpPr/>
          <p:nvPr/>
        </p:nvGrpSpPr>
        <p:grpSpPr>
          <a:xfrm flipH="1">
            <a:off x="7506795" y="2619534"/>
            <a:ext cx="289868" cy="852000"/>
            <a:chOff x="456616" y="2161476"/>
            <a:chExt cx="289868" cy="852000"/>
          </a:xfrm>
        </p:grpSpPr>
        <p:sp>
          <p:nvSpPr>
            <p:cNvPr id="1222" name="Google Shape;1222;p45"/>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45"/>
          <p:cNvGrpSpPr/>
          <p:nvPr/>
        </p:nvGrpSpPr>
        <p:grpSpPr>
          <a:xfrm rot="-5400000" flipH="1">
            <a:off x="6582139" y="1684584"/>
            <a:ext cx="289868" cy="852000"/>
            <a:chOff x="456616" y="2161476"/>
            <a:chExt cx="289868" cy="852000"/>
          </a:xfrm>
        </p:grpSpPr>
        <p:sp>
          <p:nvSpPr>
            <p:cNvPr id="1228" name="Google Shape;1228;p45"/>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45"/>
          <p:cNvGrpSpPr/>
          <p:nvPr/>
        </p:nvGrpSpPr>
        <p:grpSpPr>
          <a:xfrm>
            <a:off x="6360591" y="2679039"/>
            <a:ext cx="732961" cy="732961"/>
            <a:chOff x="6873275" y="3238675"/>
            <a:chExt cx="307450" cy="307450"/>
          </a:xfrm>
        </p:grpSpPr>
        <p:sp>
          <p:nvSpPr>
            <p:cNvPr id="1234" name="Google Shape;1234;p45"/>
            <p:cNvSpPr/>
            <p:nvPr/>
          </p:nvSpPr>
          <p:spPr>
            <a:xfrm>
              <a:off x="7116800" y="3355875"/>
              <a:ext cx="28425" cy="93200"/>
            </a:xfrm>
            <a:custGeom>
              <a:avLst/>
              <a:gdLst/>
              <a:ahLst/>
              <a:cxnLst/>
              <a:rect l="l" t="t" r="r" b="b"/>
              <a:pathLst>
                <a:path w="1137" h="3728" extrusionOk="0">
                  <a:moveTo>
                    <a:pt x="669" y="1"/>
                  </a:moveTo>
                  <a:cubicBezTo>
                    <a:pt x="641" y="1"/>
                    <a:pt x="613" y="4"/>
                    <a:pt x="585" y="12"/>
                  </a:cubicBezTo>
                  <a:cubicBezTo>
                    <a:pt x="416" y="57"/>
                    <a:pt x="316" y="231"/>
                    <a:pt x="361" y="400"/>
                  </a:cubicBezTo>
                  <a:cubicBezTo>
                    <a:pt x="454" y="746"/>
                    <a:pt x="501" y="1103"/>
                    <a:pt x="501" y="1461"/>
                  </a:cubicBezTo>
                  <a:lnTo>
                    <a:pt x="499" y="1461"/>
                  </a:lnTo>
                  <a:cubicBezTo>
                    <a:pt x="501" y="2088"/>
                    <a:pt x="357" y="2707"/>
                    <a:pt x="79" y="3269"/>
                  </a:cubicBezTo>
                  <a:cubicBezTo>
                    <a:pt x="1" y="3427"/>
                    <a:pt x="66" y="3616"/>
                    <a:pt x="224" y="3694"/>
                  </a:cubicBezTo>
                  <a:cubicBezTo>
                    <a:pt x="268" y="3716"/>
                    <a:pt x="316" y="3727"/>
                    <a:pt x="365" y="3727"/>
                  </a:cubicBezTo>
                  <a:cubicBezTo>
                    <a:pt x="485" y="3727"/>
                    <a:pt x="595" y="3658"/>
                    <a:pt x="649" y="3551"/>
                  </a:cubicBezTo>
                  <a:cubicBezTo>
                    <a:pt x="970" y="2900"/>
                    <a:pt x="1137" y="2185"/>
                    <a:pt x="1134" y="1461"/>
                  </a:cubicBezTo>
                  <a:cubicBezTo>
                    <a:pt x="1134" y="1048"/>
                    <a:pt x="1081" y="636"/>
                    <a:pt x="975" y="236"/>
                  </a:cubicBezTo>
                  <a:cubicBezTo>
                    <a:pt x="937" y="95"/>
                    <a:pt x="809"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7003850" y="3274225"/>
              <a:ext cx="93400" cy="34425"/>
            </a:xfrm>
            <a:custGeom>
              <a:avLst/>
              <a:gdLst/>
              <a:ahLst/>
              <a:cxnLst/>
              <a:rect l="l" t="t" r="r" b="b"/>
              <a:pathLst>
                <a:path w="3736" h="1377" extrusionOk="0">
                  <a:moveTo>
                    <a:pt x="926" y="0"/>
                  </a:moveTo>
                  <a:cubicBezTo>
                    <a:pt x="720" y="0"/>
                    <a:pt x="514" y="14"/>
                    <a:pt x="308" y="41"/>
                  </a:cubicBezTo>
                  <a:cubicBezTo>
                    <a:pt x="130" y="58"/>
                    <a:pt x="0" y="220"/>
                    <a:pt x="24" y="398"/>
                  </a:cubicBezTo>
                  <a:cubicBezTo>
                    <a:pt x="45" y="558"/>
                    <a:pt x="182" y="674"/>
                    <a:pt x="338" y="674"/>
                  </a:cubicBezTo>
                  <a:cubicBezTo>
                    <a:pt x="355" y="674"/>
                    <a:pt x="372" y="673"/>
                    <a:pt x="390" y="670"/>
                  </a:cubicBezTo>
                  <a:cubicBezTo>
                    <a:pt x="568" y="647"/>
                    <a:pt x="747" y="636"/>
                    <a:pt x="926" y="636"/>
                  </a:cubicBezTo>
                  <a:cubicBezTo>
                    <a:pt x="929" y="636"/>
                    <a:pt x="931" y="636"/>
                    <a:pt x="933" y="636"/>
                  </a:cubicBezTo>
                  <a:cubicBezTo>
                    <a:pt x="1739" y="636"/>
                    <a:pt x="2527" y="875"/>
                    <a:pt x="3197" y="1323"/>
                  </a:cubicBezTo>
                  <a:cubicBezTo>
                    <a:pt x="3251" y="1360"/>
                    <a:pt x="3313" y="1377"/>
                    <a:pt x="3373" y="1377"/>
                  </a:cubicBezTo>
                  <a:cubicBezTo>
                    <a:pt x="3476" y="1377"/>
                    <a:pt x="3577" y="1327"/>
                    <a:pt x="3638" y="1236"/>
                  </a:cubicBezTo>
                  <a:cubicBezTo>
                    <a:pt x="3736" y="1089"/>
                    <a:pt x="3696" y="892"/>
                    <a:pt x="3550" y="794"/>
                  </a:cubicBezTo>
                  <a:lnTo>
                    <a:pt x="3550" y="794"/>
                  </a:lnTo>
                  <a:lnTo>
                    <a:pt x="3551" y="796"/>
                  </a:lnTo>
                  <a:cubicBezTo>
                    <a:pt x="2770" y="274"/>
                    <a:pt x="185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6982675" y="3486400"/>
              <a:ext cx="95250" cy="24175"/>
            </a:xfrm>
            <a:custGeom>
              <a:avLst/>
              <a:gdLst/>
              <a:ahLst/>
              <a:cxnLst/>
              <a:rect l="l" t="t" r="r" b="b"/>
              <a:pathLst>
                <a:path w="3810" h="967" extrusionOk="0">
                  <a:moveTo>
                    <a:pt x="3452" y="1"/>
                  </a:moveTo>
                  <a:cubicBezTo>
                    <a:pt x="3415" y="1"/>
                    <a:pt x="3377" y="7"/>
                    <a:pt x="3341" y="21"/>
                  </a:cubicBezTo>
                  <a:cubicBezTo>
                    <a:pt x="2847" y="225"/>
                    <a:pt x="2319" y="331"/>
                    <a:pt x="1784" y="331"/>
                  </a:cubicBezTo>
                  <a:cubicBezTo>
                    <a:pt x="1780" y="331"/>
                    <a:pt x="1777" y="331"/>
                    <a:pt x="1773" y="331"/>
                  </a:cubicBezTo>
                  <a:cubicBezTo>
                    <a:pt x="1769" y="331"/>
                    <a:pt x="1765" y="331"/>
                    <a:pt x="1760" y="331"/>
                  </a:cubicBezTo>
                  <a:cubicBezTo>
                    <a:pt x="1317" y="331"/>
                    <a:pt x="879" y="258"/>
                    <a:pt x="459" y="117"/>
                  </a:cubicBezTo>
                  <a:cubicBezTo>
                    <a:pt x="426" y="105"/>
                    <a:pt x="391" y="100"/>
                    <a:pt x="358" y="100"/>
                  </a:cubicBezTo>
                  <a:cubicBezTo>
                    <a:pt x="226" y="100"/>
                    <a:pt x="102" y="183"/>
                    <a:pt x="57" y="316"/>
                  </a:cubicBezTo>
                  <a:cubicBezTo>
                    <a:pt x="1" y="482"/>
                    <a:pt x="91" y="661"/>
                    <a:pt x="256" y="718"/>
                  </a:cubicBezTo>
                  <a:cubicBezTo>
                    <a:pt x="744" y="883"/>
                    <a:pt x="1257" y="966"/>
                    <a:pt x="1773" y="966"/>
                  </a:cubicBezTo>
                  <a:cubicBezTo>
                    <a:pt x="1777" y="966"/>
                    <a:pt x="1780" y="966"/>
                    <a:pt x="1784" y="966"/>
                  </a:cubicBezTo>
                  <a:cubicBezTo>
                    <a:pt x="2402" y="966"/>
                    <a:pt x="3014" y="843"/>
                    <a:pt x="3585" y="606"/>
                  </a:cubicBezTo>
                  <a:cubicBezTo>
                    <a:pt x="3739" y="534"/>
                    <a:pt x="3809" y="354"/>
                    <a:pt x="3745" y="197"/>
                  </a:cubicBezTo>
                  <a:cubicBezTo>
                    <a:pt x="3694" y="75"/>
                    <a:pt x="3577" y="1"/>
                    <a:pt x="3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6899325" y="3311550"/>
              <a:ext cx="53850" cy="143975"/>
            </a:xfrm>
            <a:custGeom>
              <a:avLst/>
              <a:gdLst/>
              <a:ahLst/>
              <a:cxnLst/>
              <a:rect l="l" t="t" r="r" b="b"/>
              <a:pathLst>
                <a:path w="2154" h="5759" extrusionOk="0">
                  <a:moveTo>
                    <a:pt x="1799" y="0"/>
                  </a:moveTo>
                  <a:cubicBezTo>
                    <a:pt x="1707" y="0"/>
                    <a:pt x="1616" y="40"/>
                    <a:pt x="1554" y="117"/>
                  </a:cubicBezTo>
                  <a:cubicBezTo>
                    <a:pt x="217" y="1641"/>
                    <a:pt x="0" y="3847"/>
                    <a:pt x="1015" y="5601"/>
                  </a:cubicBezTo>
                  <a:cubicBezTo>
                    <a:pt x="1071" y="5698"/>
                    <a:pt x="1176" y="5759"/>
                    <a:pt x="1290" y="5759"/>
                  </a:cubicBezTo>
                  <a:cubicBezTo>
                    <a:pt x="1345" y="5759"/>
                    <a:pt x="1400" y="5743"/>
                    <a:pt x="1448" y="5715"/>
                  </a:cubicBezTo>
                  <a:cubicBezTo>
                    <a:pt x="1600" y="5627"/>
                    <a:pt x="1651" y="5433"/>
                    <a:pt x="1564" y="5282"/>
                  </a:cubicBezTo>
                  <a:cubicBezTo>
                    <a:pt x="1204" y="4659"/>
                    <a:pt x="1013" y="3952"/>
                    <a:pt x="1015" y="3233"/>
                  </a:cubicBezTo>
                  <a:lnTo>
                    <a:pt x="1015" y="3233"/>
                  </a:lnTo>
                  <a:lnTo>
                    <a:pt x="1015" y="3234"/>
                  </a:lnTo>
                  <a:cubicBezTo>
                    <a:pt x="1015" y="2241"/>
                    <a:pt x="1375" y="1282"/>
                    <a:pt x="2029" y="537"/>
                  </a:cubicBezTo>
                  <a:cubicBezTo>
                    <a:pt x="2154" y="406"/>
                    <a:pt x="2145" y="199"/>
                    <a:pt x="2010" y="80"/>
                  </a:cubicBezTo>
                  <a:cubicBezTo>
                    <a:pt x="1949" y="26"/>
                    <a:pt x="1874"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6937800" y="3303200"/>
              <a:ext cx="139025" cy="178375"/>
            </a:xfrm>
            <a:custGeom>
              <a:avLst/>
              <a:gdLst/>
              <a:ahLst/>
              <a:cxnLst/>
              <a:rect l="l" t="t" r="r" b="b"/>
              <a:pathLst>
                <a:path w="5561" h="7135" extrusionOk="0">
                  <a:moveTo>
                    <a:pt x="3567" y="1"/>
                  </a:moveTo>
                  <a:cubicBezTo>
                    <a:pt x="1600" y="1"/>
                    <a:pt x="1" y="1601"/>
                    <a:pt x="1" y="3567"/>
                  </a:cubicBezTo>
                  <a:cubicBezTo>
                    <a:pt x="1" y="5532"/>
                    <a:pt x="1600" y="7134"/>
                    <a:pt x="3567" y="7134"/>
                  </a:cubicBezTo>
                  <a:cubicBezTo>
                    <a:pt x="4083" y="7134"/>
                    <a:pt x="4593" y="7023"/>
                    <a:pt x="5061" y="6807"/>
                  </a:cubicBezTo>
                  <a:lnTo>
                    <a:pt x="5063" y="6807"/>
                  </a:lnTo>
                  <a:cubicBezTo>
                    <a:pt x="5116" y="6783"/>
                    <a:pt x="5139" y="6719"/>
                    <a:pt x="5113" y="6666"/>
                  </a:cubicBezTo>
                  <a:cubicBezTo>
                    <a:pt x="5096" y="6627"/>
                    <a:pt x="5058" y="6604"/>
                    <a:pt x="5018" y="6604"/>
                  </a:cubicBezTo>
                  <a:cubicBezTo>
                    <a:pt x="5003" y="6604"/>
                    <a:pt x="4987" y="6608"/>
                    <a:pt x="4972" y="6615"/>
                  </a:cubicBezTo>
                  <a:cubicBezTo>
                    <a:pt x="4535" y="6817"/>
                    <a:pt x="4058" y="6922"/>
                    <a:pt x="3576" y="6922"/>
                  </a:cubicBezTo>
                  <a:cubicBezTo>
                    <a:pt x="3573" y="6922"/>
                    <a:pt x="3570" y="6922"/>
                    <a:pt x="3567" y="6922"/>
                  </a:cubicBezTo>
                  <a:cubicBezTo>
                    <a:pt x="1717" y="6922"/>
                    <a:pt x="212" y="5417"/>
                    <a:pt x="212" y="3567"/>
                  </a:cubicBezTo>
                  <a:cubicBezTo>
                    <a:pt x="212" y="1717"/>
                    <a:pt x="1717" y="214"/>
                    <a:pt x="3567" y="214"/>
                  </a:cubicBezTo>
                  <a:cubicBezTo>
                    <a:pt x="3569" y="214"/>
                    <a:pt x="3572" y="214"/>
                    <a:pt x="3574" y="214"/>
                  </a:cubicBezTo>
                  <a:cubicBezTo>
                    <a:pt x="4212" y="214"/>
                    <a:pt x="4837" y="397"/>
                    <a:pt x="5376" y="742"/>
                  </a:cubicBezTo>
                  <a:cubicBezTo>
                    <a:pt x="5395" y="756"/>
                    <a:pt x="5417" y="763"/>
                    <a:pt x="5439" y="763"/>
                  </a:cubicBezTo>
                  <a:cubicBezTo>
                    <a:pt x="5473" y="763"/>
                    <a:pt x="5507" y="745"/>
                    <a:pt x="5528" y="713"/>
                  </a:cubicBezTo>
                  <a:cubicBezTo>
                    <a:pt x="5561" y="661"/>
                    <a:pt x="5544" y="592"/>
                    <a:pt x="5489" y="564"/>
                  </a:cubicBezTo>
                  <a:cubicBezTo>
                    <a:pt x="4916" y="195"/>
                    <a:pt x="4248" y="1"/>
                    <a:pt x="3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6993500" y="3405750"/>
              <a:ext cx="97875" cy="53300"/>
            </a:xfrm>
            <a:custGeom>
              <a:avLst/>
              <a:gdLst/>
              <a:ahLst/>
              <a:cxnLst/>
              <a:rect l="l" t="t" r="r" b="b"/>
              <a:pathLst>
                <a:path w="3915" h="2132" extrusionOk="0">
                  <a:moveTo>
                    <a:pt x="3677" y="1"/>
                  </a:moveTo>
                  <a:cubicBezTo>
                    <a:pt x="3587" y="1"/>
                    <a:pt x="3504" y="59"/>
                    <a:pt x="3475" y="149"/>
                  </a:cubicBezTo>
                  <a:cubicBezTo>
                    <a:pt x="3181" y="1078"/>
                    <a:pt x="2317" y="1707"/>
                    <a:pt x="1343" y="1707"/>
                  </a:cubicBezTo>
                  <a:cubicBezTo>
                    <a:pt x="1342" y="1707"/>
                    <a:pt x="1341" y="1707"/>
                    <a:pt x="1340" y="1707"/>
                  </a:cubicBezTo>
                  <a:cubicBezTo>
                    <a:pt x="992" y="1707"/>
                    <a:pt x="649" y="1627"/>
                    <a:pt x="338" y="1470"/>
                  </a:cubicBezTo>
                  <a:cubicBezTo>
                    <a:pt x="307" y="1455"/>
                    <a:pt x="275" y="1448"/>
                    <a:pt x="243" y="1448"/>
                  </a:cubicBezTo>
                  <a:cubicBezTo>
                    <a:pt x="165" y="1448"/>
                    <a:pt x="90" y="1490"/>
                    <a:pt x="53" y="1564"/>
                  </a:cubicBezTo>
                  <a:cubicBezTo>
                    <a:pt x="1" y="1669"/>
                    <a:pt x="43" y="1796"/>
                    <a:pt x="148" y="1850"/>
                  </a:cubicBezTo>
                  <a:cubicBezTo>
                    <a:pt x="532" y="2041"/>
                    <a:pt x="938" y="2131"/>
                    <a:pt x="1336" y="2131"/>
                  </a:cubicBezTo>
                  <a:cubicBezTo>
                    <a:pt x="2452" y="2131"/>
                    <a:pt x="3511" y="1425"/>
                    <a:pt x="3879" y="278"/>
                  </a:cubicBezTo>
                  <a:cubicBezTo>
                    <a:pt x="3914" y="166"/>
                    <a:pt x="3852" y="46"/>
                    <a:pt x="3741" y="11"/>
                  </a:cubicBezTo>
                  <a:cubicBezTo>
                    <a:pt x="3719" y="4"/>
                    <a:pt x="3698" y="1"/>
                    <a:pt x="3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6960375" y="3325775"/>
              <a:ext cx="81750" cy="71925"/>
            </a:xfrm>
            <a:custGeom>
              <a:avLst/>
              <a:gdLst/>
              <a:ahLst/>
              <a:cxnLst/>
              <a:rect l="l" t="t" r="r" b="b"/>
              <a:pathLst>
                <a:path w="3270" h="2877" extrusionOk="0">
                  <a:moveTo>
                    <a:pt x="2665" y="1"/>
                  </a:moveTo>
                  <a:cubicBezTo>
                    <a:pt x="1196" y="1"/>
                    <a:pt x="1" y="1196"/>
                    <a:pt x="1" y="2665"/>
                  </a:cubicBezTo>
                  <a:cubicBezTo>
                    <a:pt x="1" y="2782"/>
                    <a:pt x="95" y="2877"/>
                    <a:pt x="213" y="2877"/>
                  </a:cubicBezTo>
                  <a:cubicBezTo>
                    <a:pt x="330" y="2877"/>
                    <a:pt x="424" y="2782"/>
                    <a:pt x="424" y="2665"/>
                  </a:cubicBezTo>
                  <a:cubicBezTo>
                    <a:pt x="424" y="1430"/>
                    <a:pt x="1430" y="424"/>
                    <a:pt x="2665" y="424"/>
                  </a:cubicBezTo>
                  <a:cubicBezTo>
                    <a:pt x="2781" y="424"/>
                    <a:pt x="2897" y="434"/>
                    <a:pt x="3011" y="451"/>
                  </a:cubicBezTo>
                  <a:lnTo>
                    <a:pt x="3009" y="451"/>
                  </a:lnTo>
                  <a:cubicBezTo>
                    <a:pt x="3020" y="453"/>
                    <a:pt x="3030" y="453"/>
                    <a:pt x="3041" y="453"/>
                  </a:cubicBezTo>
                  <a:cubicBezTo>
                    <a:pt x="3144" y="453"/>
                    <a:pt x="3234" y="379"/>
                    <a:pt x="3252" y="275"/>
                  </a:cubicBezTo>
                  <a:cubicBezTo>
                    <a:pt x="3269" y="159"/>
                    <a:pt x="3190" y="50"/>
                    <a:pt x="3076" y="33"/>
                  </a:cubicBezTo>
                  <a:cubicBezTo>
                    <a:pt x="2939" y="12"/>
                    <a:pt x="2802" y="1"/>
                    <a:pt x="2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6988925" y="3357100"/>
              <a:ext cx="73325" cy="70575"/>
            </a:xfrm>
            <a:custGeom>
              <a:avLst/>
              <a:gdLst/>
              <a:ahLst/>
              <a:cxnLst/>
              <a:rect l="l" t="t" r="r" b="b"/>
              <a:pathLst>
                <a:path w="2933" h="2823" extrusionOk="0">
                  <a:moveTo>
                    <a:pt x="1522" y="1"/>
                  </a:moveTo>
                  <a:cubicBezTo>
                    <a:pt x="952" y="1"/>
                    <a:pt x="437" y="344"/>
                    <a:pt x="218" y="872"/>
                  </a:cubicBezTo>
                  <a:cubicBezTo>
                    <a:pt x="1" y="1399"/>
                    <a:pt x="120" y="2006"/>
                    <a:pt x="524" y="2410"/>
                  </a:cubicBezTo>
                  <a:cubicBezTo>
                    <a:pt x="794" y="2679"/>
                    <a:pt x="1154" y="2822"/>
                    <a:pt x="1521" y="2822"/>
                  </a:cubicBezTo>
                  <a:cubicBezTo>
                    <a:pt x="1703" y="2822"/>
                    <a:pt x="1887" y="2787"/>
                    <a:pt x="2062" y="2715"/>
                  </a:cubicBezTo>
                  <a:cubicBezTo>
                    <a:pt x="2590" y="2497"/>
                    <a:pt x="2933" y="1982"/>
                    <a:pt x="2933" y="1412"/>
                  </a:cubicBezTo>
                  <a:cubicBezTo>
                    <a:pt x="2933" y="632"/>
                    <a:pt x="2302" y="1"/>
                    <a:pt x="1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6873275" y="3238675"/>
              <a:ext cx="307450" cy="307450"/>
            </a:xfrm>
            <a:custGeom>
              <a:avLst/>
              <a:gdLst/>
              <a:ahLst/>
              <a:cxnLst/>
              <a:rect l="l" t="t" r="r" b="b"/>
              <a:pathLst>
                <a:path w="12298" h="12298" extrusionOk="0">
                  <a:moveTo>
                    <a:pt x="6149" y="634"/>
                  </a:moveTo>
                  <a:cubicBezTo>
                    <a:pt x="9189" y="634"/>
                    <a:pt x="11663" y="3108"/>
                    <a:pt x="11663" y="6149"/>
                  </a:cubicBezTo>
                  <a:cubicBezTo>
                    <a:pt x="11663" y="9189"/>
                    <a:pt x="9189" y="11662"/>
                    <a:pt x="6149" y="11662"/>
                  </a:cubicBezTo>
                  <a:cubicBezTo>
                    <a:pt x="3108" y="11662"/>
                    <a:pt x="634" y="9189"/>
                    <a:pt x="634" y="6149"/>
                  </a:cubicBezTo>
                  <a:cubicBezTo>
                    <a:pt x="634" y="3108"/>
                    <a:pt x="3108" y="634"/>
                    <a:pt x="6149" y="634"/>
                  </a:cubicBezTo>
                  <a:close/>
                  <a:moveTo>
                    <a:pt x="6149" y="1"/>
                  </a:moveTo>
                  <a:cubicBezTo>
                    <a:pt x="2758" y="1"/>
                    <a:pt x="1" y="2758"/>
                    <a:pt x="1" y="6149"/>
                  </a:cubicBezTo>
                  <a:cubicBezTo>
                    <a:pt x="1" y="9539"/>
                    <a:pt x="2758" y="12297"/>
                    <a:pt x="6149" y="12297"/>
                  </a:cubicBezTo>
                  <a:cubicBezTo>
                    <a:pt x="9539" y="12297"/>
                    <a:pt x="12298" y="9540"/>
                    <a:pt x="12298" y="6149"/>
                  </a:cubicBezTo>
                  <a:cubicBezTo>
                    <a:pt x="12298" y="2758"/>
                    <a:pt x="9540" y="1"/>
                    <a:pt x="6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43" name="Google Shape;1243;p45"/>
          <p:cNvCxnSpPr/>
          <p:nvPr/>
        </p:nvCxnSpPr>
        <p:spPr>
          <a:xfrm>
            <a:off x="546436" y="2804824"/>
            <a:ext cx="4113000" cy="0"/>
          </a:xfrm>
          <a:prstGeom prst="straightConnector1">
            <a:avLst/>
          </a:prstGeom>
          <a:noFill/>
          <a:ln w="28575" cap="flat" cmpd="sng">
            <a:solidFill>
              <a:schemeClr val="accent2"/>
            </a:solidFill>
            <a:prstDash val="solid"/>
            <a:round/>
            <a:headEnd type="oval" w="med" len="med"/>
            <a:tailEnd type="oval" w="med" len="med"/>
          </a:ln>
        </p:spPr>
      </p:cxnSp>
      <p:pic>
        <p:nvPicPr>
          <p:cNvPr id="2" name="Picture 1">
            <a:extLst>
              <a:ext uri="{FF2B5EF4-FFF2-40B4-BE49-F238E27FC236}">
                <a16:creationId xmlns:a16="http://schemas.microsoft.com/office/drawing/2014/main" id="{60411175-24F6-84E3-6112-CBCEAA567755}"/>
              </a:ext>
            </a:extLst>
          </p:cNvPr>
          <p:cNvPicPr>
            <a:picLocks noChangeAspect="1"/>
          </p:cNvPicPr>
          <p:nvPr/>
        </p:nvPicPr>
        <p:blipFill>
          <a:blip r:embed="rId3"/>
          <a:stretch>
            <a:fillRect/>
          </a:stretch>
        </p:blipFill>
        <p:spPr>
          <a:xfrm>
            <a:off x="5179045" y="1634960"/>
            <a:ext cx="3703176" cy="2674918"/>
          </a:xfrm>
          <a:prstGeom prst="rect">
            <a:avLst/>
          </a:prstGeom>
        </p:spPr>
      </p:pic>
    </p:spTree>
    <p:extLst>
      <p:ext uri="{BB962C8B-B14F-4D97-AF65-F5344CB8AC3E}">
        <p14:creationId xmlns:p14="http://schemas.microsoft.com/office/powerpoint/2010/main" val="35220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34"/>
          <p:cNvSpPr txBox="1">
            <a:spLocks noGrp="1"/>
          </p:cNvSpPr>
          <p:nvPr>
            <p:ph type="title"/>
          </p:nvPr>
        </p:nvSpPr>
        <p:spPr>
          <a:xfrm>
            <a:off x="454955" y="76249"/>
            <a:ext cx="8052939"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ĐIỀU KHIỂN THIẾT BỊ BẰNG SÓNG HỒNG NGOẠI</a:t>
            </a:r>
            <a:endParaRPr dirty="0"/>
          </a:p>
        </p:txBody>
      </p:sp>
      <p:sp>
        <p:nvSpPr>
          <p:cNvPr id="903" name="Google Shape;903;p34"/>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2" name="TextBox 1">
            <a:extLst>
              <a:ext uri="{FF2B5EF4-FFF2-40B4-BE49-F238E27FC236}">
                <a16:creationId xmlns:a16="http://schemas.microsoft.com/office/drawing/2014/main" id="{7B0DC758-7AB6-D082-CC61-0981C2F2371D}"/>
              </a:ext>
            </a:extLst>
          </p:cNvPr>
          <p:cNvSpPr txBox="1"/>
          <p:nvPr/>
        </p:nvSpPr>
        <p:spPr>
          <a:xfrm>
            <a:off x="720000" y="1633329"/>
            <a:ext cx="6798365" cy="2862322"/>
          </a:xfrm>
          <a:prstGeom prst="rect">
            <a:avLst/>
          </a:prstGeom>
          <a:noFill/>
        </p:spPr>
        <p:txBody>
          <a:bodyPr wrap="square" rtlCol="0">
            <a:spAutoFit/>
          </a:bodyPr>
          <a:lstStyle/>
          <a:p>
            <a:pPr marL="285750" indent="-285750" algn="just">
              <a:buFont typeface="Wingdings" panose="05000000000000000000" pitchFamily="2" charset="2"/>
              <a:buChar char="v"/>
            </a:pPr>
            <a:r>
              <a:rPr lang="en-US" sz="1800" dirty="0">
                <a:solidFill>
                  <a:schemeClr val="tx1"/>
                </a:solidFill>
                <a:latin typeface="Montserrat" panose="020B0604020202020204" pitchFamily="2" charset="0"/>
              </a:rPr>
              <a:t>T</a:t>
            </a:r>
            <a:r>
              <a:rPr lang="vi-VN" sz="1800" i="0" dirty="0">
                <a:solidFill>
                  <a:schemeClr val="tx1"/>
                </a:solidFill>
                <a:effectLst/>
                <a:latin typeface="Montserrat" panose="020B0604020202020204" pitchFamily="2" charset="0"/>
              </a:rPr>
              <a:t>ự động hóa bốn thiết bị trong nhà như đèn, quạt, đèn ngủ và </a:t>
            </a:r>
            <a:r>
              <a:rPr lang="en-US" sz="1800" i="0" dirty="0" err="1">
                <a:solidFill>
                  <a:schemeClr val="tx1"/>
                </a:solidFill>
                <a:effectLst/>
                <a:latin typeface="Montserrat" panose="020B0604020202020204" pitchFamily="2" charset="0"/>
              </a:rPr>
              <a:t>ti</a:t>
            </a:r>
            <a:r>
              <a:rPr lang="en-US" sz="1800" i="0" dirty="0">
                <a:solidFill>
                  <a:schemeClr val="tx1"/>
                </a:solidFill>
                <a:effectLst/>
                <a:latin typeface="Montserrat" panose="020B0604020202020204" pitchFamily="2" charset="0"/>
              </a:rPr>
              <a:t> vi.</a:t>
            </a:r>
          </a:p>
          <a:p>
            <a:pPr algn="just"/>
            <a:endParaRPr lang="en-US" sz="1800" i="0" dirty="0">
              <a:solidFill>
                <a:schemeClr val="tx1"/>
              </a:solidFill>
              <a:effectLst/>
              <a:latin typeface="Montserrat" panose="020B0604020202020204" pitchFamily="2" charset="0"/>
            </a:endParaRPr>
          </a:p>
          <a:p>
            <a:pPr marL="285750" indent="-285750" algn="just">
              <a:buFont typeface="Wingdings" panose="05000000000000000000" pitchFamily="2" charset="2"/>
              <a:buChar char="v"/>
            </a:pPr>
            <a:r>
              <a:rPr lang="en-US" sz="1800" dirty="0">
                <a:solidFill>
                  <a:schemeClr val="tx1"/>
                </a:solidFill>
                <a:latin typeface="Montserrat" panose="020B0604020202020204" pitchFamily="2" charset="0"/>
              </a:rPr>
              <a:t>S</a:t>
            </a:r>
            <a:r>
              <a:rPr lang="vi-VN" sz="1800" i="0" dirty="0">
                <a:solidFill>
                  <a:schemeClr val="tx1"/>
                </a:solidFill>
                <a:effectLst/>
                <a:latin typeface="Montserrat" panose="020B0604020202020204" pitchFamily="2" charset="0"/>
              </a:rPr>
              <a:t>ử dụng Arduino Nano để điều khiển vì kích thước của nó nhỏ và không yêu cầu thêm lập trình bên ngoài. Arduino sẽ được lập trình điều khiển rơle theo nút bấm trên remote. Cảm biến TSOP 1838T được nối với Arduino, đọc tín hiệu và gửi đến Arduino. Arduino giải mã tín hiệu và bật /tắt các thiết bị tương ứng.</a:t>
            </a:r>
            <a:endParaRPr lang="en-US" sz="1800" i="0" dirty="0">
              <a:solidFill>
                <a:schemeClr val="tx1"/>
              </a:solidFill>
              <a:effectLst/>
              <a:latin typeface="Montserrat" panose="020B0604020202020204" pitchFamily="2" charset="0"/>
            </a:endParaRPr>
          </a:p>
          <a:p>
            <a:endParaRPr lang="en-US" sz="1800" b="1"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52"/>
          <p:cNvSpPr txBox="1">
            <a:spLocks noGrp="1"/>
          </p:cNvSpPr>
          <p:nvPr>
            <p:ph type="subTitle" idx="1"/>
          </p:nvPr>
        </p:nvSpPr>
        <p:spPr>
          <a:xfrm>
            <a:off x="334370" y="1282889"/>
            <a:ext cx="3981513" cy="3700451"/>
          </a:xfrm>
          <a:prstGeom prst="rect">
            <a:avLst/>
          </a:prstGeom>
        </p:spPr>
        <p:txBody>
          <a:bodyPr spcFirstLastPara="1" wrap="square" lIns="91425" tIns="91425" rIns="91425" bIns="91425" anchor="t" anchorCtr="0">
            <a:noAutofit/>
          </a:bodyPr>
          <a:lstStyle/>
          <a:p>
            <a:pPr marL="112395" algn="l">
              <a:lnSpc>
                <a:spcPct val="120000"/>
              </a:lnSpc>
              <a:spcBef>
                <a:spcPts val="600"/>
              </a:spcBef>
              <a:spcAft>
                <a:spcPts val="600"/>
              </a:spcAft>
            </a:pPr>
            <a:r>
              <a:rPr lang="en-US" sz="1800" kern="100" dirty="0">
                <a:effectLst/>
                <a:latin typeface="Consolas" panose="020B0609020204030204" pitchFamily="49" charset="0"/>
                <a:ea typeface="Calibri" panose="020F0502020204030204" pitchFamily="34" charset="0"/>
                <a:cs typeface="Angsana New" panose="02020603050405020304" pitchFamily="18" charset="-34"/>
              </a:rPr>
              <a:t>#include&lt;</a:t>
            </a:r>
            <a:r>
              <a:rPr lang="en-US" sz="1800" kern="100" dirty="0">
                <a:solidFill>
                  <a:srgbClr val="444444"/>
                </a:solidFill>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IRremote.h</a:t>
            </a:r>
            <a:r>
              <a:rPr lang="en-US" sz="1800" kern="100" dirty="0">
                <a:solidFill>
                  <a:srgbClr val="444444"/>
                </a:solidFill>
                <a:effectLst/>
                <a:latin typeface="Consolas" panose="020B0609020204030204" pitchFamily="49" charset="0"/>
                <a:ea typeface="Calibri" panose="020F0502020204030204" pitchFamily="34" charset="0"/>
                <a:cs typeface="Angsana New" panose="02020603050405020304" pitchFamily="18" charset="-34"/>
              </a:rPr>
              <a:t>&gt;</a:t>
            </a:r>
            <a:endParaRPr lang="en-US" sz="1800" kern="100" dirty="0">
              <a:effectLst/>
              <a:latin typeface="Consolas" panose="020B0609020204030204" pitchFamily="49" charset="0"/>
              <a:ea typeface="Calibri" panose="020F0502020204030204" pitchFamily="34" charset="0"/>
              <a:cs typeface="Angsana New" panose="02020603050405020304" pitchFamily="18" charset="-34"/>
            </a:endParaRPr>
          </a:p>
          <a:p>
            <a:pPr marL="112395" algn="l">
              <a:lnSpc>
                <a:spcPct val="120000"/>
              </a:lnSpc>
              <a:spcBef>
                <a:spcPts val="600"/>
              </a:spcBef>
              <a:spcAft>
                <a:spcPts val="600"/>
              </a:spcAft>
            </a:pP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IRrecv</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irrecv</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(12);</a:t>
            </a:r>
          </a:p>
          <a:p>
            <a:pPr marL="112395" algn="l">
              <a:lnSpc>
                <a:spcPct val="120000"/>
              </a:lnSpc>
              <a:spcBef>
                <a:spcPts val="600"/>
              </a:spcBef>
              <a:spcAft>
                <a:spcPts val="600"/>
              </a:spcAft>
            </a:pP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decode_results</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results;</a:t>
            </a:r>
          </a:p>
          <a:p>
            <a:pPr marL="112395" algn="l">
              <a:lnSpc>
                <a:spcPct val="120000"/>
              </a:lnSpc>
              <a:spcBef>
                <a:spcPts val="600"/>
              </a:spcBef>
              <a:spcAft>
                <a:spcPts val="600"/>
              </a:spcAft>
            </a:pPr>
            <a:r>
              <a:rPr lang="en-US" sz="1800" kern="100" dirty="0">
                <a:effectLst/>
                <a:latin typeface="Consolas" panose="020B0609020204030204" pitchFamily="49" charset="0"/>
                <a:ea typeface="Calibri" panose="020F0502020204030204" pitchFamily="34" charset="0"/>
                <a:cs typeface="Angsana New" panose="02020603050405020304" pitchFamily="18" charset="-34"/>
              </a:rPr>
              <a:t>void setup(){</a:t>
            </a:r>
          </a:p>
          <a:p>
            <a:pPr marL="112395" algn="l">
              <a:lnSpc>
                <a:spcPct val="120000"/>
              </a:lnSpc>
              <a:spcBef>
                <a:spcPts val="600"/>
              </a:spcBef>
              <a:spcAft>
                <a:spcPts val="600"/>
              </a:spcAft>
            </a:pP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Serial.begin</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(9600);</a:t>
            </a:r>
          </a:p>
          <a:p>
            <a:pPr marL="112395" algn="l">
              <a:lnSpc>
                <a:spcPct val="120000"/>
              </a:lnSpc>
              <a:spcBef>
                <a:spcPts val="600"/>
              </a:spcBef>
              <a:spcAft>
                <a:spcPts val="600"/>
              </a:spcAft>
            </a:pP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irrecv.enableIRIn</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p>
          <a:p>
            <a:pPr marL="112395" algn="l">
              <a:lnSpc>
                <a:spcPct val="120000"/>
              </a:lnSpc>
              <a:spcBef>
                <a:spcPts val="600"/>
              </a:spcBef>
              <a:spcAft>
                <a:spcPts val="600"/>
              </a:spcAft>
            </a:pPr>
            <a:r>
              <a:rPr lang="en-US" sz="1800" kern="100" dirty="0">
                <a:effectLst/>
                <a:latin typeface="Consolas" panose="020B0609020204030204" pitchFamily="49" charset="0"/>
                <a:ea typeface="Calibri" panose="020F0502020204030204" pitchFamily="34" charset="0"/>
                <a:cs typeface="Angsana New" panose="02020603050405020304" pitchFamily="18" charset="-34"/>
              </a:rPr>
              <a:t>}</a:t>
            </a:r>
          </a:p>
          <a:p>
            <a:pPr marL="0" lvl="0" indent="0" algn="ctr" rtl="0">
              <a:spcBef>
                <a:spcPts val="0"/>
              </a:spcBef>
              <a:spcAft>
                <a:spcPts val="0"/>
              </a:spcAft>
              <a:buNone/>
            </a:pPr>
            <a:endParaRPr dirty="0"/>
          </a:p>
        </p:txBody>
      </p:sp>
      <p:sp>
        <p:nvSpPr>
          <p:cNvPr id="2293" name="Google Shape;2293;p52"/>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CODE 1</a:t>
            </a:r>
            <a:endParaRPr dirty="0"/>
          </a:p>
        </p:txBody>
      </p:sp>
      <p:grpSp>
        <p:nvGrpSpPr>
          <p:cNvPr id="2308" name="Google Shape;2308;p52"/>
          <p:cNvGrpSpPr/>
          <p:nvPr/>
        </p:nvGrpSpPr>
        <p:grpSpPr>
          <a:xfrm rot="5400000">
            <a:off x="3003580" y="3250698"/>
            <a:ext cx="3136841" cy="328444"/>
            <a:chOff x="4783909" y="2518498"/>
            <a:chExt cx="3136841" cy="328444"/>
          </a:xfrm>
        </p:grpSpPr>
        <p:cxnSp>
          <p:nvCxnSpPr>
            <p:cNvPr id="2309" name="Google Shape;2309;p52"/>
            <p:cNvCxnSpPr/>
            <p:nvPr/>
          </p:nvCxnSpPr>
          <p:spPr>
            <a:xfrm rot="-5400000">
              <a:off x="6445200" y="1207175"/>
              <a:ext cx="2100" cy="2949000"/>
            </a:xfrm>
            <a:prstGeom prst="straightConnector1">
              <a:avLst/>
            </a:prstGeom>
            <a:noFill/>
            <a:ln w="28575" cap="flat" cmpd="sng">
              <a:solidFill>
                <a:schemeClr val="accent2"/>
              </a:solidFill>
              <a:prstDash val="solid"/>
              <a:round/>
              <a:headEnd type="none" w="med" len="med"/>
              <a:tailEnd type="oval" w="med" len="med"/>
            </a:ln>
          </p:spPr>
        </p:cxnSp>
        <p:sp>
          <p:nvSpPr>
            <p:cNvPr id="2310" name="Google Shape;2310;p52"/>
            <p:cNvSpPr/>
            <p:nvPr/>
          </p:nvSpPr>
          <p:spPr>
            <a:xfrm>
              <a:off x="4783909" y="2518498"/>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2"/>
            <p:cNvSpPr/>
            <p:nvPr/>
          </p:nvSpPr>
          <p:spPr>
            <a:xfrm>
              <a:off x="4816551" y="2552117"/>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p:cNvSpPr/>
            <p:nvPr/>
          </p:nvSpPr>
          <p:spPr>
            <a:xfrm>
              <a:off x="4853163" y="2588729"/>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p:cNvSpPr/>
            <p:nvPr/>
          </p:nvSpPr>
          <p:spPr>
            <a:xfrm>
              <a:off x="5549842" y="2636211"/>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852AADD-E61A-7AD1-AD56-D1298FDFCD4D}"/>
              </a:ext>
            </a:extLst>
          </p:cNvPr>
          <p:cNvSpPr txBox="1"/>
          <p:nvPr/>
        </p:nvSpPr>
        <p:spPr>
          <a:xfrm>
            <a:off x="4992336" y="1338614"/>
            <a:ext cx="3670854" cy="4145750"/>
          </a:xfrm>
          <a:prstGeom prst="rect">
            <a:avLst/>
          </a:prstGeom>
          <a:noFill/>
        </p:spPr>
        <p:txBody>
          <a:bodyPr wrap="square" rtlCol="0">
            <a:spAutoFit/>
          </a:bodyPr>
          <a:lstStyle/>
          <a:p>
            <a:pPr marL="112395" algn="l">
              <a:lnSpc>
                <a:spcPct val="120000"/>
              </a:lnSpc>
              <a:spcBef>
                <a:spcPts val="600"/>
              </a:spcBef>
              <a:spcAft>
                <a:spcPts val="600"/>
              </a:spcAft>
            </a:pPr>
            <a:r>
              <a:rPr lang="en-US" sz="1800" b="1" kern="100" dirty="0">
                <a:solidFill>
                  <a:schemeClr val="tx1"/>
                </a:solidFill>
                <a:effectLst/>
                <a:latin typeface="Consolas" panose="020B0609020204030204" pitchFamily="49" charset="0"/>
                <a:ea typeface="Calibri" panose="020F0502020204030204" pitchFamily="34" charset="0"/>
                <a:cs typeface="Angsana New" panose="02020603050405020304" pitchFamily="18" charset="-34"/>
              </a:rPr>
              <a:t>void loop(){</a:t>
            </a:r>
          </a:p>
          <a:p>
            <a:pPr marL="112395" algn="l">
              <a:lnSpc>
                <a:spcPct val="120000"/>
              </a:lnSpc>
              <a:spcBef>
                <a:spcPts val="600"/>
              </a:spcBef>
              <a:spcAft>
                <a:spcPts val="600"/>
              </a:spcAft>
            </a:pPr>
            <a:r>
              <a:rPr lang="en-US" sz="1800" b="1" kern="100" dirty="0">
                <a:solidFill>
                  <a:schemeClr val="tx1"/>
                </a:solidFill>
                <a:effectLst/>
                <a:latin typeface="Consolas" panose="020B0609020204030204" pitchFamily="49" charset="0"/>
                <a:ea typeface="Calibri" panose="020F0502020204030204" pitchFamily="34" charset="0"/>
                <a:cs typeface="Angsana New" panose="02020603050405020304" pitchFamily="18" charset="-34"/>
              </a:rPr>
              <a:t>if (</a:t>
            </a:r>
            <a:r>
              <a:rPr lang="en-US" sz="1800" b="1" kern="100" dirty="0" err="1">
                <a:solidFill>
                  <a:schemeClr val="tx1"/>
                </a:solidFill>
                <a:effectLst/>
                <a:latin typeface="Consolas" panose="020B0609020204030204" pitchFamily="49" charset="0"/>
                <a:ea typeface="Calibri" panose="020F0502020204030204" pitchFamily="34" charset="0"/>
                <a:cs typeface="Angsana New" panose="02020603050405020304" pitchFamily="18" charset="-34"/>
              </a:rPr>
              <a:t>irrecv.decode</a:t>
            </a:r>
            <a:r>
              <a:rPr lang="en-US" sz="1800" b="1" kern="100" dirty="0">
                <a:solidFill>
                  <a:schemeClr val="tx1"/>
                </a:solidFill>
                <a:effectLst/>
                <a:latin typeface="Consolas" panose="020B0609020204030204" pitchFamily="49" charset="0"/>
                <a:ea typeface="Calibri" panose="020F0502020204030204" pitchFamily="34" charset="0"/>
                <a:cs typeface="Angsana New" panose="02020603050405020304" pitchFamily="18" charset="-34"/>
              </a:rPr>
              <a:t>(&amp;results)) {</a:t>
            </a:r>
          </a:p>
          <a:p>
            <a:pPr marL="112395" algn="l">
              <a:lnSpc>
                <a:spcPct val="120000"/>
              </a:lnSpc>
              <a:spcBef>
                <a:spcPts val="600"/>
              </a:spcBef>
              <a:spcAft>
                <a:spcPts val="600"/>
              </a:spcAft>
            </a:pPr>
            <a:r>
              <a:rPr lang="en-US" sz="1800" b="1" kern="100" dirty="0" err="1">
                <a:solidFill>
                  <a:schemeClr val="tx1"/>
                </a:solidFill>
                <a:effectLst/>
                <a:latin typeface="Consolas" panose="020B0609020204030204" pitchFamily="49" charset="0"/>
                <a:ea typeface="Calibri" panose="020F0502020204030204" pitchFamily="34" charset="0"/>
                <a:cs typeface="Angsana New" panose="02020603050405020304" pitchFamily="18" charset="-34"/>
              </a:rPr>
              <a:t>Serial.println</a:t>
            </a:r>
            <a:r>
              <a:rPr lang="en-US" sz="1800" b="1" kern="100" dirty="0">
                <a:solidFill>
                  <a:schemeClr val="tx1"/>
                </a:solidFill>
                <a:effectLst/>
                <a:latin typeface="Consolas" panose="020B0609020204030204" pitchFamily="49" charset="0"/>
                <a:ea typeface="Calibri" panose="020F0502020204030204" pitchFamily="34" charset="0"/>
                <a:cs typeface="Angsana New" panose="02020603050405020304" pitchFamily="18" charset="-34"/>
              </a:rPr>
              <a:t>(</a:t>
            </a:r>
            <a:r>
              <a:rPr lang="en-US" sz="1800" b="1" kern="100" dirty="0" err="1">
                <a:solidFill>
                  <a:schemeClr val="tx1"/>
                </a:solidFill>
                <a:effectLst/>
                <a:latin typeface="Consolas" panose="020B0609020204030204" pitchFamily="49" charset="0"/>
                <a:ea typeface="Calibri" panose="020F0502020204030204" pitchFamily="34" charset="0"/>
                <a:cs typeface="Angsana New" panose="02020603050405020304" pitchFamily="18" charset="-34"/>
              </a:rPr>
              <a:t>results.value</a:t>
            </a:r>
            <a:r>
              <a:rPr lang="en-US" sz="1800" b="1" kern="100" dirty="0">
                <a:solidFill>
                  <a:schemeClr val="tx1"/>
                </a:solidFill>
                <a:effectLst/>
                <a:latin typeface="Consolas" panose="020B0609020204030204" pitchFamily="49" charset="0"/>
                <a:ea typeface="Calibri" panose="020F0502020204030204" pitchFamily="34" charset="0"/>
                <a:cs typeface="Angsana New" panose="02020603050405020304" pitchFamily="18" charset="-34"/>
              </a:rPr>
              <a:t>, HEX);</a:t>
            </a:r>
          </a:p>
          <a:p>
            <a:pPr marL="112395" algn="l">
              <a:lnSpc>
                <a:spcPct val="120000"/>
              </a:lnSpc>
              <a:spcBef>
                <a:spcPts val="600"/>
              </a:spcBef>
              <a:spcAft>
                <a:spcPts val="600"/>
              </a:spcAft>
            </a:pPr>
            <a:r>
              <a:rPr lang="en-US" sz="1800" b="1" kern="100" dirty="0" err="1">
                <a:solidFill>
                  <a:schemeClr val="tx1"/>
                </a:solidFill>
                <a:effectLst/>
                <a:latin typeface="Consolas" panose="020B0609020204030204" pitchFamily="49" charset="0"/>
                <a:ea typeface="Calibri" panose="020F0502020204030204" pitchFamily="34" charset="0"/>
                <a:cs typeface="Angsana New" panose="02020603050405020304" pitchFamily="18" charset="-34"/>
              </a:rPr>
              <a:t>irrecv.resume</a:t>
            </a:r>
            <a:r>
              <a:rPr lang="en-US" sz="1800" b="1" kern="100" dirty="0">
                <a:solidFill>
                  <a:schemeClr val="tx1"/>
                </a:solidFill>
                <a:effectLst/>
                <a:latin typeface="Consolas" panose="020B0609020204030204" pitchFamily="49" charset="0"/>
                <a:ea typeface="Calibri" panose="020F0502020204030204" pitchFamily="34" charset="0"/>
                <a:cs typeface="Angsana New" panose="02020603050405020304" pitchFamily="18" charset="-34"/>
              </a:rPr>
              <a:t>();</a:t>
            </a:r>
          </a:p>
          <a:p>
            <a:pPr marL="112395" algn="l">
              <a:lnSpc>
                <a:spcPct val="120000"/>
              </a:lnSpc>
              <a:spcBef>
                <a:spcPts val="600"/>
              </a:spcBef>
              <a:spcAft>
                <a:spcPts val="600"/>
              </a:spcAft>
            </a:pPr>
            <a:r>
              <a:rPr lang="en-US" sz="1800" b="1" kern="100" dirty="0">
                <a:solidFill>
                  <a:schemeClr val="tx1"/>
                </a:solidFill>
                <a:effectLst/>
                <a:latin typeface="Consolas" panose="020B0609020204030204" pitchFamily="49" charset="0"/>
                <a:ea typeface="Calibri" panose="020F0502020204030204" pitchFamily="34" charset="0"/>
                <a:cs typeface="Angsana New" panose="02020603050405020304" pitchFamily="18" charset="-34"/>
              </a:rPr>
              <a:t>}</a:t>
            </a:r>
          </a:p>
          <a:p>
            <a:pPr marL="112395" algn="l">
              <a:lnSpc>
                <a:spcPct val="120000"/>
              </a:lnSpc>
              <a:spcBef>
                <a:spcPts val="600"/>
              </a:spcBef>
              <a:spcAft>
                <a:spcPts val="600"/>
              </a:spcAft>
            </a:pPr>
            <a:r>
              <a:rPr lang="en-US" sz="1800" b="1" kern="100" dirty="0">
                <a:solidFill>
                  <a:schemeClr val="tx1"/>
                </a:solidFill>
                <a:effectLst/>
                <a:latin typeface="Consolas" panose="020B0609020204030204" pitchFamily="49" charset="0"/>
                <a:ea typeface="Calibri" panose="020F0502020204030204" pitchFamily="34" charset="0"/>
                <a:cs typeface="Angsana New" panose="02020603050405020304" pitchFamily="18" charset="-34"/>
              </a:rPr>
              <a:t>}</a:t>
            </a:r>
          </a:p>
          <a:p>
            <a:endParaRPr lang="en-US" dirty="0"/>
          </a:p>
        </p:txBody>
      </p:sp>
    </p:spTree>
    <p:extLst>
      <p:ext uri="{BB962C8B-B14F-4D97-AF65-F5344CB8AC3E}">
        <p14:creationId xmlns:p14="http://schemas.microsoft.com/office/powerpoint/2010/main" val="912613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52"/>
          <p:cNvSpPr txBox="1">
            <a:spLocks noGrp="1"/>
          </p:cNvSpPr>
          <p:nvPr>
            <p:ph type="subTitle" idx="1"/>
          </p:nvPr>
        </p:nvSpPr>
        <p:spPr>
          <a:xfrm>
            <a:off x="1" y="1338614"/>
            <a:ext cx="4433598" cy="3415387"/>
          </a:xfrm>
          <a:prstGeom prst="rect">
            <a:avLst/>
          </a:prstGeom>
        </p:spPr>
        <p:txBody>
          <a:bodyPr spcFirstLastPara="1" wrap="square" lIns="91425" tIns="91425" rIns="91425" bIns="91425" anchor="t" anchorCtr="0">
            <a:noAutofit/>
          </a:bodyPr>
          <a:lstStyle/>
          <a:p>
            <a:pPr algn="just">
              <a:lnSpc>
                <a:spcPct val="107000"/>
              </a:lnSpc>
              <a:spcBef>
                <a:spcPts val="600"/>
              </a:spcBef>
              <a:spcAft>
                <a:spcPts val="800"/>
              </a:spcAft>
            </a:pP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vi-VN"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 lấy địa chỉ nút , nhóm em chọn  4 nút</a:t>
            </a: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vi-VN"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đầu (1, 2, 3, 4) tương ứng với đầu ra của 4 r</a:t>
            </a:r>
            <a:r>
              <a:rPr lang="en-US" sz="14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elay</a:t>
            </a:r>
            <a:r>
              <a:rPr lang="vi-VN"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Khi chạy code là ấn nút lấy địa chỉ nhóm em thu được địa chỉ từng nút như sau:</a:t>
            </a:r>
            <a:endPar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endParaRPr>
          </a:p>
          <a:p>
            <a:pPr algn="l">
              <a:lnSpc>
                <a:spcPct val="107000"/>
              </a:lnSpc>
              <a:spcBef>
                <a:spcPts val="600"/>
              </a:spcBef>
              <a:spcAft>
                <a:spcPts val="800"/>
              </a:spcAft>
            </a:pP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Nút</a:t>
            </a: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1: 3125149440</a:t>
            </a:r>
          </a:p>
          <a:p>
            <a:pPr algn="l">
              <a:lnSpc>
                <a:spcPct val="107000"/>
              </a:lnSpc>
              <a:spcBef>
                <a:spcPts val="600"/>
              </a:spcBef>
              <a:spcAft>
                <a:spcPts val="800"/>
              </a:spcAft>
            </a:pP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Nút</a:t>
            </a: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2: 3108437760</a:t>
            </a:r>
          </a:p>
          <a:p>
            <a:pPr algn="l">
              <a:lnSpc>
                <a:spcPct val="107000"/>
              </a:lnSpc>
              <a:spcBef>
                <a:spcPts val="600"/>
              </a:spcBef>
              <a:spcAft>
                <a:spcPts val="800"/>
              </a:spcAft>
            </a:pP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Nút</a:t>
            </a: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3: 3091726080</a:t>
            </a:r>
          </a:p>
          <a:p>
            <a:pPr algn="l">
              <a:lnSpc>
                <a:spcPct val="107000"/>
              </a:lnSpc>
              <a:spcBef>
                <a:spcPts val="600"/>
              </a:spcBef>
              <a:spcAft>
                <a:spcPts val="800"/>
              </a:spcAft>
            </a:pP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Nút</a:t>
            </a: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4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4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4: 3141861120</a:t>
            </a:r>
          </a:p>
          <a:p>
            <a:pPr marL="0" lvl="0" indent="0" algn="ctr" rtl="0">
              <a:spcBef>
                <a:spcPts val="0"/>
              </a:spcBef>
              <a:spcAft>
                <a:spcPts val="0"/>
              </a:spcAft>
              <a:buNone/>
            </a:pPr>
            <a:endParaRPr sz="1400" dirty="0"/>
          </a:p>
        </p:txBody>
      </p:sp>
      <p:sp>
        <p:nvSpPr>
          <p:cNvPr id="2293" name="Google Shape;2293;p52"/>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Kết quả</a:t>
            </a:r>
            <a:endParaRPr dirty="0"/>
          </a:p>
        </p:txBody>
      </p:sp>
      <p:grpSp>
        <p:nvGrpSpPr>
          <p:cNvPr id="2308" name="Google Shape;2308;p52"/>
          <p:cNvGrpSpPr/>
          <p:nvPr/>
        </p:nvGrpSpPr>
        <p:grpSpPr>
          <a:xfrm rot="5400000">
            <a:off x="3003580" y="3250698"/>
            <a:ext cx="3136841" cy="328444"/>
            <a:chOff x="4783909" y="2518498"/>
            <a:chExt cx="3136841" cy="328444"/>
          </a:xfrm>
        </p:grpSpPr>
        <p:cxnSp>
          <p:nvCxnSpPr>
            <p:cNvPr id="2309" name="Google Shape;2309;p52"/>
            <p:cNvCxnSpPr/>
            <p:nvPr/>
          </p:nvCxnSpPr>
          <p:spPr>
            <a:xfrm rot="-5400000">
              <a:off x="6445200" y="1207175"/>
              <a:ext cx="2100" cy="2949000"/>
            </a:xfrm>
            <a:prstGeom prst="straightConnector1">
              <a:avLst/>
            </a:prstGeom>
            <a:noFill/>
            <a:ln w="28575" cap="flat" cmpd="sng">
              <a:solidFill>
                <a:schemeClr val="accent2"/>
              </a:solidFill>
              <a:prstDash val="solid"/>
              <a:round/>
              <a:headEnd type="none" w="med" len="med"/>
              <a:tailEnd type="oval" w="med" len="med"/>
            </a:ln>
          </p:spPr>
        </p:cxnSp>
        <p:sp>
          <p:nvSpPr>
            <p:cNvPr id="2310" name="Google Shape;2310;p52"/>
            <p:cNvSpPr/>
            <p:nvPr/>
          </p:nvSpPr>
          <p:spPr>
            <a:xfrm>
              <a:off x="4783909" y="2518498"/>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2"/>
            <p:cNvSpPr/>
            <p:nvPr/>
          </p:nvSpPr>
          <p:spPr>
            <a:xfrm>
              <a:off x="4816551" y="2552117"/>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p:cNvSpPr/>
            <p:nvPr/>
          </p:nvSpPr>
          <p:spPr>
            <a:xfrm>
              <a:off x="4853163" y="2588729"/>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p:cNvSpPr/>
            <p:nvPr/>
          </p:nvSpPr>
          <p:spPr>
            <a:xfrm>
              <a:off x="5549842" y="2636211"/>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852AADD-E61A-7AD1-AD56-D1298FDFCD4D}"/>
              </a:ext>
            </a:extLst>
          </p:cNvPr>
          <p:cNvSpPr txBox="1"/>
          <p:nvPr/>
        </p:nvSpPr>
        <p:spPr>
          <a:xfrm>
            <a:off x="4992336" y="1338614"/>
            <a:ext cx="3670854" cy="307777"/>
          </a:xfrm>
          <a:prstGeom prst="rect">
            <a:avLst/>
          </a:prstGeom>
          <a:noFill/>
        </p:spPr>
        <p:txBody>
          <a:bodyPr wrap="square" rtlCol="0">
            <a:spAutoFit/>
          </a:bodyPr>
          <a:lstStyle/>
          <a:p>
            <a:endParaRPr lang="en-US" dirty="0"/>
          </a:p>
        </p:txBody>
      </p:sp>
      <p:pic>
        <p:nvPicPr>
          <p:cNvPr id="8194" name="Picture 2" descr="Module thu hồng ngoại + Remote IR1838 - Nshop">
            <a:extLst>
              <a:ext uri="{FF2B5EF4-FFF2-40B4-BE49-F238E27FC236}">
                <a16:creationId xmlns:a16="http://schemas.microsoft.com/office/drawing/2014/main" id="{AFC58881-A28E-B1B2-652E-59ACDE1D4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445" y="1646391"/>
            <a:ext cx="2827867" cy="282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79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52"/>
          <p:cNvSpPr txBox="1">
            <a:spLocks noGrp="1"/>
          </p:cNvSpPr>
          <p:nvPr>
            <p:ph type="subTitle" idx="1"/>
          </p:nvPr>
        </p:nvSpPr>
        <p:spPr>
          <a:xfrm>
            <a:off x="334370" y="1282889"/>
            <a:ext cx="7874758" cy="3700451"/>
          </a:xfrm>
          <a:prstGeom prst="rect">
            <a:avLst/>
          </a:prstGeom>
        </p:spPr>
        <p:txBody>
          <a:bodyPr spcFirstLastPara="1" wrap="square" lIns="91425" tIns="91425" rIns="91425" bIns="91425" anchor="t" anchorCtr="0">
            <a:noAutofit/>
          </a:bodyPr>
          <a:lstStyle/>
          <a:p>
            <a:pPr marL="112395" algn="just">
              <a:lnSpc>
                <a:spcPct val="120000"/>
              </a:lnSpc>
              <a:spcBef>
                <a:spcPts val="600"/>
              </a:spcBef>
              <a:spcAft>
                <a:spcPts val="600"/>
              </a:spcAft>
            </a:pP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Vì</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phần</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code 2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này</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khá</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là</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dài</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nó</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là</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phần</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lập</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trình</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điều</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khiển</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chính</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cho</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Arduin</a:t>
            </a:r>
            <a:r>
              <a:rPr lang="en-US" sz="1800" kern="100" dirty="0">
                <a:latin typeface="Consolas" panose="020B0609020204030204" pitchFamily="49" charset="0"/>
                <a:ea typeface="Calibri" panose="020F0502020204030204" pitchFamily="34" charset="0"/>
                <a:cs typeface="Angsana New" panose="02020603050405020304" pitchFamily="18" charset="-34"/>
              </a:rPr>
              <a:t>o </a:t>
            </a:r>
            <a:r>
              <a:rPr lang="en-US" sz="1800" kern="100" dirty="0" err="1">
                <a:latin typeface="Consolas" panose="020B0609020204030204" pitchFamily="49" charset="0"/>
                <a:ea typeface="Calibri" panose="020F0502020204030204" pitchFamily="34" charset="0"/>
                <a:cs typeface="Angsana New" panose="02020603050405020304" pitchFamily="18" charset="-34"/>
              </a:rPr>
              <a:t>nên</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nhóm</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em</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không</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thể</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đưa</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vào</a:t>
            </a:r>
            <a:r>
              <a:rPr lang="en-US" sz="1800" kern="100" dirty="0">
                <a:latin typeface="Consolas" panose="020B0609020204030204" pitchFamily="49" charset="0"/>
                <a:ea typeface="Calibri" panose="020F0502020204030204" pitchFamily="34" charset="0"/>
                <a:cs typeface="Angsana New" panose="02020603050405020304" pitchFamily="18" charset="-34"/>
              </a:rPr>
              <a:t> slide.</a:t>
            </a:r>
          </a:p>
          <a:p>
            <a:pPr marL="112395" algn="just">
              <a:lnSpc>
                <a:spcPct val="120000"/>
              </a:lnSpc>
              <a:spcBef>
                <a:spcPts val="600"/>
              </a:spcBef>
              <a:spcAft>
                <a:spcPts val="600"/>
              </a:spcAft>
            </a:pP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Phần</a:t>
            </a:r>
            <a:r>
              <a:rPr lang="en-US" sz="1800" kern="100" dirty="0">
                <a:latin typeface="Consolas" panose="020B0609020204030204" pitchFamily="49" charset="0"/>
                <a:ea typeface="Calibri" panose="020F0502020204030204" pitchFamily="34" charset="0"/>
                <a:cs typeface="Angsana New" panose="02020603050405020304" pitchFamily="18" charset="-34"/>
              </a:rPr>
              <a:t> code </a:t>
            </a:r>
            <a:r>
              <a:rPr lang="en-US" sz="1800" kern="100" dirty="0" err="1">
                <a:latin typeface="Consolas" panose="020B0609020204030204" pitchFamily="49" charset="0"/>
                <a:ea typeface="Calibri" panose="020F0502020204030204" pitchFamily="34" charset="0"/>
                <a:cs typeface="Angsana New" panose="02020603050405020304" pitchFamily="18" charset="-34"/>
              </a:rPr>
              <a:t>này</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sẽ</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lấy</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địa</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chỉ</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đầu</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vào</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của</a:t>
            </a:r>
            <a:r>
              <a:rPr lang="en-US" sz="1800" kern="100" dirty="0">
                <a:latin typeface="Consolas" panose="020B0609020204030204" pitchFamily="49" charset="0"/>
                <a:ea typeface="Calibri" panose="020F0502020204030204" pitchFamily="34" charset="0"/>
                <a:cs typeface="Angsana New" panose="02020603050405020304" pitchFamily="18" charset="-34"/>
              </a:rPr>
              <a:t> 4 </a:t>
            </a:r>
            <a:r>
              <a:rPr lang="en-US" sz="1800" kern="100" dirty="0" err="1">
                <a:latin typeface="Consolas" panose="020B0609020204030204" pitchFamily="49" charset="0"/>
                <a:ea typeface="Calibri" panose="020F0502020204030204" pitchFamily="34" charset="0"/>
                <a:cs typeface="Angsana New" panose="02020603050405020304" pitchFamily="18" charset="-34"/>
              </a:rPr>
              <a:t>nút</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đã</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đọc</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được</a:t>
            </a:r>
            <a:r>
              <a:rPr lang="en-US" sz="1800" kern="100" dirty="0">
                <a:latin typeface="Consolas" panose="020B0609020204030204" pitchFamily="49" charset="0"/>
                <a:ea typeface="Calibri" panose="020F0502020204030204" pitchFamily="34" charset="0"/>
                <a:cs typeface="Angsana New" panose="02020603050405020304" pitchFamily="18" charset="-34"/>
              </a:rPr>
              <a:t> ở </a:t>
            </a:r>
            <a:r>
              <a:rPr lang="en-US" sz="1800" kern="100" dirty="0" err="1">
                <a:latin typeface="Consolas" panose="020B0609020204030204" pitchFamily="49" charset="0"/>
                <a:ea typeface="Calibri" panose="020F0502020204030204" pitchFamily="34" charset="0"/>
                <a:cs typeface="Angsana New" panose="02020603050405020304" pitchFamily="18" charset="-34"/>
              </a:rPr>
              <a:t>phần</a:t>
            </a:r>
            <a:r>
              <a:rPr lang="en-US" sz="1800" kern="100" dirty="0">
                <a:latin typeface="Consolas" panose="020B0609020204030204" pitchFamily="49" charset="0"/>
                <a:ea typeface="Calibri" panose="020F0502020204030204" pitchFamily="34" charset="0"/>
                <a:cs typeface="Angsana New" panose="02020603050405020304" pitchFamily="18" charset="-34"/>
              </a:rPr>
              <a:t> code 1 , </a:t>
            </a:r>
            <a:r>
              <a:rPr lang="en-US" sz="1800" kern="100" dirty="0" err="1">
                <a:latin typeface="Consolas" panose="020B0609020204030204" pitchFamily="49" charset="0"/>
                <a:ea typeface="Calibri" panose="020F0502020204030204" pitchFamily="34" charset="0"/>
                <a:cs typeface="Angsana New" panose="02020603050405020304" pitchFamily="18" charset="-34"/>
              </a:rPr>
              <a:t>và</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lập</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trình</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kết</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nối</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tương</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ứng</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với</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đầu</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ra</a:t>
            </a:r>
            <a:r>
              <a:rPr lang="en-US" sz="1800" kern="100" dirty="0">
                <a:latin typeface="Consolas" panose="020B0609020204030204" pitchFamily="49" charset="0"/>
                <a:ea typeface="Calibri" panose="020F0502020204030204" pitchFamily="34" charset="0"/>
                <a:cs typeface="Angsana New" panose="02020603050405020304" pitchFamily="18" charset="-34"/>
              </a:rPr>
              <a:t> 4 relay </a:t>
            </a:r>
            <a:r>
              <a:rPr lang="en-US" sz="1800" kern="100" dirty="0" err="1">
                <a:latin typeface="Consolas" panose="020B0609020204030204" pitchFamily="49" charset="0"/>
                <a:ea typeface="Calibri" panose="020F0502020204030204" pitchFamily="34" charset="0"/>
                <a:cs typeface="Angsana New" panose="02020603050405020304" pitchFamily="18" charset="-34"/>
              </a:rPr>
              <a:t>để</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điều</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khiển</a:t>
            </a:r>
            <a:r>
              <a:rPr lang="en-US" sz="1800" kern="100" dirty="0">
                <a:latin typeface="Consolas" panose="020B0609020204030204" pitchFamily="49" charset="0"/>
                <a:ea typeface="Calibri" panose="020F0502020204030204" pitchFamily="34" charset="0"/>
                <a:cs typeface="Angsana New" panose="02020603050405020304" pitchFamily="18" charset="-34"/>
              </a:rPr>
              <a:t> 4 </a:t>
            </a:r>
            <a:r>
              <a:rPr lang="en-US" sz="1800" kern="100" dirty="0" err="1">
                <a:latin typeface="Consolas" panose="020B0609020204030204" pitchFamily="49" charset="0"/>
                <a:ea typeface="Calibri" panose="020F0502020204030204" pitchFamily="34" charset="0"/>
                <a:cs typeface="Angsana New" panose="02020603050405020304" pitchFamily="18" charset="-34"/>
              </a:rPr>
              <a:t>thiết</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bị</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tương</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ứng</a:t>
            </a:r>
            <a:r>
              <a:rPr lang="en-US" sz="1800" kern="100" dirty="0">
                <a:latin typeface="Consolas" panose="020B0609020204030204" pitchFamily="49" charset="0"/>
                <a:ea typeface="Calibri" panose="020F0502020204030204" pitchFamily="34" charset="0"/>
                <a:cs typeface="Angsana New" panose="02020603050405020304" pitchFamily="18" charset="-34"/>
              </a:rPr>
              <a:t> </a:t>
            </a:r>
          </a:p>
          <a:p>
            <a:pPr marL="112395" algn="just">
              <a:lnSpc>
                <a:spcPct val="120000"/>
              </a:lnSpc>
              <a:spcBef>
                <a:spcPts val="600"/>
              </a:spcBef>
              <a:spcAft>
                <a:spcPts val="600"/>
              </a:spcAft>
            </a:pP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effectLst/>
                <a:latin typeface="Consolas" panose="020B0609020204030204" pitchFamily="49" charset="0"/>
                <a:ea typeface="Calibri" panose="020F0502020204030204" pitchFamily="34" charset="0"/>
                <a:cs typeface="Angsana New" panose="02020603050405020304" pitchFamily="18" charset="-34"/>
              </a:rPr>
              <a:t>Trong</a:t>
            </a:r>
            <a:r>
              <a:rPr lang="en-US" sz="1800" kern="100" dirty="0">
                <a:effectLst/>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khuôn</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khổ</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bài</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tập</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lớn</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này</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nhóm</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em</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chủ</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yếu</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sử</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dụng</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mạch</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để</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điều</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khiển</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bật</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tắt</a:t>
            </a:r>
            <a:r>
              <a:rPr lang="en-US" sz="1800" kern="100" dirty="0">
                <a:latin typeface="Consolas" panose="020B0609020204030204" pitchFamily="49" charset="0"/>
                <a:ea typeface="Calibri" panose="020F0502020204030204" pitchFamily="34" charset="0"/>
                <a:cs typeface="Angsana New" panose="02020603050405020304" pitchFamily="18" charset="-34"/>
              </a:rPr>
              <a:t> </a:t>
            </a:r>
            <a:r>
              <a:rPr lang="en-US" sz="1800" kern="100" dirty="0" err="1">
                <a:latin typeface="Consolas" panose="020B0609020204030204" pitchFamily="49" charset="0"/>
                <a:ea typeface="Calibri" panose="020F0502020204030204" pitchFamily="34" charset="0"/>
                <a:cs typeface="Angsana New" panose="02020603050405020304" pitchFamily="18" charset="-34"/>
              </a:rPr>
              <a:t>đèn</a:t>
            </a:r>
            <a:r>
              <a:rPr lang="en-US" sz="1800" kern="100" dirty="0">
                <a:latin typeface="Consolas" panose="020B0609020204030204" pitchFamily="49" charset="0"/>
                <a:ea typeface="Calibri" panose="020F0502020204030204" pitchFamily="34" charset="0"/>
                <a:cs typeface="Angsana New" panose="02020603050405020304" pitchFamily="18" charset="-34"/>
              </a:rPr>
              <a:t>.</a:t>
            </a:r>
            <a:endParaRPr lang="en-US" sz="1800" kern="100" dirty="0">
              <a:effectLst/>
              <a:latin typeface="Consolas" panose="020B0609020204030204" pitchFamily="49" charset="0"/>
              <a:ea typeface="Calibri" panose="020F0502020204030204" pitchFamily="34" charset="0"/>
              <a:cs typeface="Angsana New" panose="02020603050405020304" pitchFamily="18" charset="-34"/>
            </a:endParaRPr>
          </a:p>
          <a:p>
            <a:pPr marL="0" lvl="0" indent="0" algn="ctr" rtl="0">
              <a:spcBef>
                <a:spcPts val="0"/>
              </a:spcBef>
              <a:spcAft>
                <a:spcPts val="0"/>
              </a:spcAft>
              <a:buNone/>
            </a:pPr>
            <a:endParaRPr dirty="0"/>
          </a:p>
        </p:txBody>
      </p:sp>
      <p:sp>
        <p:nvSpPr>
          <p:cNvPr id="2293" name="Google Shape;2293;p52"/>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CODE 2</a:t>
            </a:r>
            <a:endParaRPr dirty="0"/>
          </a:p>
        </p:txBody>
      </p:sp>
    </p:spTree>
    <p:extLst>
      <p:ext uri="{BB962C8B-B14F-4D97-AF65-F5344CB8AC3E}">
        <p14:creationId xmlns:p14="http://schemas.microsoft.com/office/powerpoint/2010/main" val="1259537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2450700" y="3072854"/>
            <a:ext cx="5295196"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BÁO CÁO KẾT QUẢ</a:t>
            </a:r>
            <a:endParaRPr dirty="0"/>
          </a:p>
        </p:txBody>
      </p:sp>
      <p:sp>
        <p:nvSpPr>
          <p:cNvPr id="1008" name="Google Shape;1008;p38"/>
          <p:cNvSpPr txBox="1">
            <a:spLocks noGrp="1"/>
          </p:cNvSpPr>
          <p:nvPr>
            <p:ph type="title" idx="2"/>
          </p:nvPr>
        </p:nvSpPr>
        <p:spPr>
          <a:xfrm>
            <a:off x="3995121" y="1227576"/>
            <a:ext cx="1157400"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03</a:t>
            </a:r>
            <a:endParaRPr sz="6000" dirty="0"/>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68809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46"/>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MẠCH THỰC TẾ</a:t>
            </a:r>
            <a:endParaRPr dirty="0"/>
          </a:p>
        </p:txBody>
      </p:sp>
      <p:pic>
        <p:nvPicPr>
          <p:cNvPr id="2" name="Picture 1">
            <a:extLst>
              <a:ext uri="{FF2B5EF4-FFF2-40B4-BE49-F238E27FC236}">
                <a16:creationId xmlns:a16="http://schemas.microsoft.com/office/drawing/2014/main" id="{63D34DE1-95B6-C313-CED0-38B468C1E750}"/>
              </a:ext>
            </a:extLst>
          </p:cNvPr>
          <p:cNvPicPr>
            <a:picLocks noChangeAspect="1"/>
          </p:cNvPicPr>
          <p:nvPr/>
        </p:nvPicPr>
        <p:blipFill>
          <a:blip r:embed="rId3"/>
          <a:stretch>
            <a:fillRect/>
          </a:stretch>
        </p:blipFill>
        <p:spPr>
          <a:xfrm>
            <a:off x="2597425" y="1397471"/>
            <a:ext cx="4341026" cy="3206329"/>
          </a:xfrm>
          <a:prstGeom prst="rect">
            <a:avLst/>
          </a:prstGeom>
        </p:spPr>
      </p:pic>
    </p:spTree>
    <p:extLst>
      <p:ext uri="{BB962C8B-B14F-4D97-AF65-F5344CB8AC3E}">
        <p14:creationId xmlns:p14="http://schemas.microsoft.com/office/powerpoint/2010/main" val="2660441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3" name="Title 2">
            <a:extLst>
              <a:ext uri="{FF2B5EF4-FFF2-40B4-BE49-F238E27FC236}">
                <a16:creationId xmlns:a16="http://schemas.microsoft.com/office/drawing/2014/main" id="{BA3E1EE8-E1B4-DF51-E772-118977DF5671}"/>
              </a:ext>
            </a:extLst>
          </p:cNvPr>
          <p:cNvSpPr>
            <a:spLocks noGrp="1"/>
          </p:cNvSpPr>
          <p:nvPr>
            <p:ph type="title"/>
          </p:nvPr>
        </p:nvSpPr>
        <p:spPr>
          <a:xfrm>
            <a:off x="713325" y="539700"/>
            <a:ext cx="4733318" cy="477900"/>
          </a:xfrm>
        </p:spPr>
        <p:txBody>
          <a:bodyPr/>
          <a:lstStyle/>
          <a:p>
            <a:r>
              <a:rPr lang="en-US" dirty="0"/>
              <a:t>KẾT QUẢ ĐẠT ĐƯỢC</a:t>
            </a:r>
          </a:p>
        </p:txBody>
      </p:sp>
      <p:sp>
        <p:nvSpPr>
          <p:cNvPr id="5" name="TextBox 4">
            <a:extLst>
              <a:ext uri="{FF2B5EF4-FFF2-40B4-BE49-F238E27FC236}">
                <a16:creationId xmlns:a16="http://schemas.microsoft.com/office/drawing/2014/main" id="{9F973873-A3C9-4126-A604-4DC7C81F2B7C}"/>
              </a:ext>
            </a:extLst>
          </p:cNvPr>
          <p:cNvSpPr txBox="1"/>
          <p:nvPr/>
        </p:nvSpPr>
        <p:spPr>
          <a:xfrm>
            <a:off x="780221" y="1460255"/>
            <a:ext cx="6521726" cy="2749151"/>
          </a:xfrm>
          <a:prstGeom prst="rect">
            <a:avLst/>
          </a:prstGeom>
          <a:noFill/>
        </p:spPr>
        <p:txBody>
          <a:bodyPr wrap="square">
            <a:spAutoFit/>
          </a:bodyPr>
          <a:lstStyle/>
          <a:p>
            <a:pPr algn="just">
              <a:lnSpc>
                <a:spcPct val="107000"/>
              </a:lnSpc>
              <a:spcBef>
                <a:spcPts val="600"/>
              </a:spcBef>
              <a:spcAft>
                <a:spcPts val="800"/>
              </a:spcAft>
            </a:pP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Trong</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khuôn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khổ</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bài</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tập</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lớn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nhóm</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em</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chỉ</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sử</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điều</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khiển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đèn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thực</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tế</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có</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thể</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bổ</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sung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thêm</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quạt</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điều</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hoà</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và</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một</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vài</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thiết</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bị</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cơ</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bản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khác</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trong</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gia</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đình</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algn="just">
              <a:lnSpc>
                <a:spcPct val="107000"/>
              </a:lnSpc>
              <a:spcBef>
                <a:spcPts val="600"/>
              </a:spcBef>
              <a:spcAft>
                <a:spcPts val="800"/>
              </a:spcAft>
            </a:pP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Nhận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xét</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342900" lvl="0" indent="-342900" algn="just">
              <a:lnSpc>
                <a:spcPct val="107000"/>
              </a:lnSpc>
              <a:spcBef>
                <a:spcPts val="600"/>
              </a:spcBef>
              <a:spcAft>
                <a:spcPts val="800"/>
              </a:spcAft>
              <a:buFont typeface="Wingdings" panose="05000000000000000000" pitchFamily="2" charset="2"/>
              <a:buChar char=""/>
            </a:pP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Mạch</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đáp</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ứng</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được</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nhu</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cầu</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điều</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khiển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thiết</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bị</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p>
          <a:p>
            <a:pPr marL="342900" lvl="0" indent="-342900" algn="just">
              <a:lnSpc>
                <a:spcPct val="107000"/>
              </a:lnSpc>
              <a:spcAft>
                <a:spcPts val="800"/>
              </a:spcAft>
              <a:buFont typeface="Wingdings" panose="05000000000000000000" pitchFamily="2" charset="2"/>
              <a:buChar char=""/>
            </a:pP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Khoảng</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cách</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đủ</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xa</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để</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sử</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được</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trong</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gia</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đình</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342900" lvl="0" indent="-342900" algn="just">
              <a:lnSpc>
                <a:spcPct val="107000"/>
              </a:lnSpc>
              <a:spcAft>
                <a:spcPts val="800"/>
              </a:spcAft>
              <a:buFont typeface="Wingdings" panose="05000000000000000000" pitchFamily="2" charset="2"/>
              <a:buChar char=""/>
            </a:pP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Mạch</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chạy</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ổn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định</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ít</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bị</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ảnh</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hưởng</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bởi</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tín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hiệu</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bên</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6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ngoài</a:t>
            </a:r>
            <a:r>
              <a:rPr lang="en-US" sz="16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p:txBody>
      </p:sp>
      <p:grpSp>
        <p:nvGrpSpPr>
          <p:cNvPr id="6" name="Google Shape;11233;p70">
            <a:extLst>
              <a:ext uri="{FF2B5EF4-FFF2-40B4-BE49-F238E27FC236}">
                <a16:creationId xmlns:a16="http://schemas.microsoft.com/office/drawing/2014/main" id="{00D1113C-3EDE-8C06-E37F-456844254741}"/>
              </a:ext>
            </a:extLst>
          </p:cNvPr>
          <p:cNvGrpSpPr/>
          <p:nvPr/>
        </p:nvGrpSpPr>
        <p:grpSpPr>
          <a:xfrm>
            <a:off x="2638260" y="4109193"/>
            <a:ext cx="2664831" cy="843440"/>
            <a:chOff x="5916567" y="1099697"/>
            <a:chExt cx="2556683" cy="809211"/>
          </a:xfrm>
        </p:grpSpPr>
        <p:sp>
          <p:nvSpPr>
            <p:cNvPr id="7" name="Google Shape;11234;p70">
              <a:extLst>
                <a:ext uri="{FF2B5EF4-FFF2-40B4-BE49-F238E27FC236}">
                  <a16:creationId xmlns:a16="http://schemas.microsoft.com/office/drawing/2014/main" id="{3B770664-8356-A16C-7063-4518DC247A8B}"/>
                </a:ext>
              </a:extLst>
            </p:cNvPr>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235;p70">
              <a:extLst>
                <a:ext uri="{FF2B5EF4-FFF2-40B4-BE49-F238E27FC236}">
                  <a16:creationId xmlns:a16="http://schemas.microsoft.com/office/drawing/2014/main" id="{C2218CEE-0462-ACE8-7EE3-D5BD56FA5ECE}"/>
                </a:ext>
              </a:extLst>
            </p:cNvPr>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236;p70">
              <a:extLst>
                <a:ext uri="{FF2B5EF4-FFF2-40B4-BE49-F238E27FC236}">
                  <a16:creationId xmlns:a16="http://schemas.microsoft.com/office/drawing/2014/main" id="{A7C7EEC3-27BC-6D71-329C-C2AD00522DF9}"/>
                </a:ext>
              </a:extLst>
            </p:cNvPr>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37;p70">
              <a:extLst>
                <a:ext uri="{FF2B5EF4-FFF2-40B4-BE49-F238E27FC236}">
                  <a16:creationId xmlns:a16="http://schemas.microsoft.com/office/drawing/2014/main" id="{BC55BEA0-0533-6D0E-D848-17FC02E65558}"/>
                </a:ext>
              </a:extLst>
            </p:cNvPr>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38;p70">
              <a:extLst>
                <a:ext uri="{FF2B5EF4-FFF2-40B4-BE49-F238E27FC236}">
                  <a16:creationId xmlns:a16="http://schemas.microsoft.com/office/drawing/2014/main" id="{832583F5-2733-87DD-92F4-56B6D465A0FF}"/>
                </a:ext>
              </a:extLst>
            </p:cNvPr>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39;p70">
              <a:extLst>
                <a:ext uri="{FF2B5EF4-FFF2-40B4-BE49-F238E27FC236}">
                  <a16:creationId xmlns:a16="http://schemas.microsoft.com/office/drawing/2014/main" id="{7FA7DBFD-100F-E0C2-B323-921327538E13}"/>
                </a:ext>
              </a:extLst>
            </p:cNvPr>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40;p70">
              <a:extLst>
                <a:ext uri="{FF2B5EF4-FFF2-40B4-BE49-F238E27FC236}">
                  <a16:creationId xmlns:a16="http://schemas.microsoft.com/office/drawing/2014/main" id="{0F76C73F-BCA7-77F1-38D4-327C693240CE}"/>
                </a:ext>
              </a:extLst>
            </p:cNvPr>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41;p70">
              <a:extLst>
                <a:ext uri="{FF2B5EF4-FFF2-40B4-BE49-F238E27FC236}">
                  <a16:creationId xmlns:a16="http://schemas.microsoft.com/office/drawing/2014/main" id="{945B91B6-F28E-4AFA-ACA5-0BBE0F2C2E30}"/>
                </a:ext>
              </a:extLst>
            </p:cNvPr>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1830305" y="3147701"/>
            <a:ext cx="5606622"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ĐÁNH GIÁ, KẾT LUẬN</a:t>
            </a:r>
            <a:endParaRPr dirty="0"/>
          </a:p>
        </p:txBody>
      </p:sp>
      <p:sp>
        <p:nvSpPr>
          <p:cNvPr id="1008" name="Google Shape;1008;p38"/>
          <p:cNvSpPr txBox="1">
            <a:spLocks noGrp="1"/>
          </p:cNvSpPr>
          <p:nvPr>
            <p:ph type="title" idx="2"/>
          </p:nvPr>
        </p:nvSpPr>
        <p:spPr>
          <a:xfrm>
            <a:off x="3995121" y="1227576"/>
            <a:ext cx="1157400"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04</a:t>
            </a:r>
            <a:endParaRPr sz="5400" dirty="0"/>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888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46"/>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Những vấn đề giải quyết được</a:t>
            </a:r>
            <a:endParaRPr dirty="0"/>
          </a:p>
        </p:txBody>
      </p:sp>
      <p:sp>
        <p:nvSpPr>
          <p:cNvPr id="3" name="TextBox 2">
            <a:extLst>
              <a:ext uri="{FF2B5EF4-FFF2-40B4-BE49-F238E27FC236}">
                <a16:creationId xmlns:a16="http://schemas.microsoft.com/office/drawing/2014/main" id="{2ACB27C4-55FE-2895-B5E9-5C1C6871AAE6}"/>
              </a:ext>
            </a:extLst>
          </p:cNvPr>
          <p:cNvSpPr txBox="1"/>
          <p:nvPr/>
        </p:nvSpPr>
        <p:spPr>
          <a:xfrm>
            <a:off x="-97073" y="1282940"/>
            <a:ext cx="4311263" cy="3265574"/>
          </a:xfrm>
          <a:prstGeom prst="rect">
            <a:avLst/>
          </a:prstGeom>
          <a:noFill/>
        </p:spPr>
        <p:txBody>
          <a:bodyPr wrap="square" rtlCol="0">
            <a:spAutoFit/>
          </a:bodyPr>
          <a:lstStyle/>
          <a:p>
            <a:pPr marL="628650" indent="-171450" algn="just">
              <a:lnSpc>
                <a:spcPct val="107000"/>
              </a:lnSpc>
              <a:spcBef>
                <a:spcPts val="600"/>
              </a:spcBef>
              <a:spcAft>
                <a:spcPts val="800"/>
              </a:spcAft>
              <a:buFont typeface="Arial" panose="020B0604020202020204" pitchFamily="34" charset="0"/>
              <a:buChar char="•"/>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Những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vấn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đề</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nghiên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cứu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Nghiên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cứu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sử</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vi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điều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khiển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Arduino nano.</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Nghiên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cứu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cách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sử</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IC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hồng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ngoại</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TSOP 1838.</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Sử</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ngôn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ngữ</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C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để</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lập</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trình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cho</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vi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điều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khiển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Thiết</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kế</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phần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cứng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bằng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phần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mềm</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vẽ</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mạch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điện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tử</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chuyên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Lựa</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chọn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tính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toán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thông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linh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kiện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được</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dùng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trong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mạch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Thi</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công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phần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cứng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kiểm</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tra</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phần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cứng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nếu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phát</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hiện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hư</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hỏng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p:txBody>
      </p:sp>
      <p:sp>
        <p:nvSpPr>
          <p:cNvPr id="2" name="TextBox 1">
            <a:extLst>
              <a:ext uri="{FF2B5EF4-FFF2-40B4-BE49-F238E27FC236}">
                <a16:creationId xmlns:a16="http://schemas.microsoft.com/office/drawing/2014/main" id="{6DFFD8C2-1EE8-D107-210E-F9F7605F21C3}"/>
              </a:ext>
            </a:extLst>
          </p:cNvPr>
          <p:cNvSpPr txBox="1"/>
          <p:nvPr/>
        </p:nvSpPr>
        <p:spPr>
          <a:xfrm>
            <a:off x="4214190" y="1282940"/>
            <a:ext cx="4311263" cy="3073918"/>
          </a:xfrm>
          <a:prstGeom prst="rect">
            <a:avLst/>
          </a:prstGeom>
          <a:noFill/>
        </p:spPr>
        <p:txBody>
          <a:bodyPr wrap="square" rtlCol="0">
            <a:spAutoFit/>
          </a:bodyPr>
          <a:lstStyle/>
          <a:p>
            <a:pPr marL="628650" indent="-171450" algn="just">
              <a:lnSpc>
                <a:spcPct val="107000"/>
              </a:lnSpc>
              <a:spcAft>
                <a:spcPts val="800"/>
              </a:spcAft>
              <a:buFont typeface="Arial" panose="020B0604020202020204" pitchFamily="34" charset="0"/>
              <a:buChar char="•"/>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Những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vấn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đề</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hoàn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thành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Hoàn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thành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mạch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đáp</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ứng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cầu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đặt</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ra.</a:t>
            </a:r>
            <a:endPar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endParaRP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Hoàn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thành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chương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trình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cho</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vi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điều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khiển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Mạch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chạy</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đúng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với</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chức</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năng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của</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vi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điều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khiển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Hoàn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thành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đề</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tài</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đúng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kế</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hoạch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và</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thời</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gian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quy</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định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Những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hạn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chế</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của</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đề</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tài</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Khoảng</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cách</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điều</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khiển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còn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hạn</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chế</a:t>
            </a:r>
            <a:r>
              <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200" kern="100" dirty="0" err="1">
                <a:solidFill>
                  <a:schemeClr val="tx1"/>
                </a:solidFill>
                <a:latin typeface="Montserrat" panose="00000500000000000000" pitchFamily="2" charset="0"/>
                <a:ea typeface="Calibri" panose="020F0502020204030204" pitchFamily="34" charset="0"/>
                <a:cs typeface="Angsana New" panose="02020603050405020304" pitchFamily="18" charset="-34"/>
              </a:rPr>
              <a:t>Chương</a:t>
            </a:r>
            <a:r>
              <a:rPr lang="en-US" sz="1200" kern="100" dirty="0">
                <a:solidFill>
                  <a:schemeClr val="tx1"/>
                </a:solidFill>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latin typeface="Montserrat" panose="00000500000000000000" pitchFamily="2" charset="0"/>
                <a:ea typeface="Calibri" panose="020F0502020204030204" pitchFamily="34" charset="0"/>
                <a:cs typeface="Angsana New" panose="02020603050405020304" pitchFamily="18" charset="-34"/>
              </a:rPr>
              <a:t>trình</a:t>
            </a:r>
            <a:r>
              <a:rPr lang="en-US" sz="1200" kern="100" dirty="0">
                <a:solidFill>
                  <a:schemeClr val="tx1"/>
                </a:solidFill>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latin typeface="Montserrat" panose="00000500000000000000" pitchFamily="2" charset="0"/>
                <a:ea typeface="Calibri" panose="020F0502020204030204" pitchFamily="34" charset="0"/>
                <a:cs typeface="Angsana New" panose="02020603050405020304" pitchFamily="18" charset="-34"/>
              </a:rPr>
              <a:t>vẫn</a:t>
            </a:r>
            <a:r>
              <a:rPr lang="en-US" sz="1200" kern="100" dirty="0">
                <a:solidFill>
                  <a:schemeClr val="tx1"/>
                </a:solidFill>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latin typeface="Montserrat" panose="00000500000000000000" pitchFamily="2" charset="0"/>
                <a:ea typeface="Calibri" panose="020F0502020204030204" pitchFamily="34" charset="0"/>
                <a:cs typeface="Angsana New" panose="02020603050405020304" pitchFamily="18" charset="-34"/>
              </a:rPr>
              <a:t>còn</a:t>
            </a:r>
            <a:r>
              <a:rPr lang="en-US" sz="1200" kern="100" dirty="0">
                <a:solidFill>
                  <a:schemeClr val="tx1"/>
                </a:solidFill>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latin typeface="Montserrat" panose="00000500000000000000" pitchFamily="2" charset="0"/>
                <a:ea typeface="Calibri" panose="020F0502020204030204" pitchFamily="34" charset="0"/>
                <a:cs typeface="Angsana New" panose="02020603050405020304" pitchFamily="18" charset="-34"/>
              </a:rPr>
              <a:t>vài</a:t>
            </a:r>
            <a:r>
              <a:rPr lang="en-US" sz="1200" kern="100" dirty="0">
                <a:solidFill>
                  <a:schemeClr val="tx1"/>
                </a:solidFill>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latin typeface="Montserrat" panose="00000500000000000000" pitchFamily="2" charset="0"/>
                <a:ea typeface="Calibri" panose="020F0502020204030204" pitchFamily="34" charset="0"/>
                <a:cs typeface="Angsana New" panose="02020603050405020304" pitchFamily="18" charset="-34"/>
              </a:rPr>
              <a:t>lỗi</a:t>
            </a:r>
            <a:r>
              <a:rPr lang="en-US" sz="1200" kern="100" dirty="0">
                <a:solidFill>
                  <a:schemeClr val="tx1"/>
                </a:solidFill>
                <a:latin typeface="Montserrat" panose="00000500000000000000" pitchFamily="2" charset="0"/>
                <a:ea typeface="Calibri" panose="020F0502020204030204" pitchFamily="34" charset="0"/>
                <a:cs typeface="Angsana New" panose="02020603050405020304" pitchFamily="18" charset="-34"/>
              </a:rPr>
              <a:t> </a:t>
            </a:r>
            <a:r>
              <a:rPr lang="en-US" sz="1200" kern="100" dirty="0" err="1">
                <a:solidFill>
                  <a:schemeClr val="tx1"/>
                </a:solidFill>
                <a:latin typeface="Montserrat" panose="00000500000000000000" pitchFamily="2" charset="0"/>
                <a:ea typeface="Calibri" panose="020F0502020204030204" pitchFamily="34" charset="0"/>
                <a:cs typeface="Angsana New" panose="02020603050405020304" pitchFamily="18" charset="-34"/>
              </a:rPr>
              <a:t>nhỏ</a:t>
            </a:r>
            <a:endParaRPr lang="en-US" sz="12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endParaRPr>
          </a:p>
          <a:p>
            <a:pPr algn="just"/>
            <a:r>
              <a:rPr lang="en-US" sz="1200" kern="100" dirty="0">
                <a:solidFill>
                  <a:schemeClr val="tx1"/>
                </a:solidFill>
                <a:latin typeface="Montserrat" panose="00000500000000000000" pitchFamily="2" charset="0"/>
                <a:ea typeface="Calibri" panose="020F0502020204030204" pitchFamily="34" charset="0"/>
                <a:cs typeface="Angsana New" panose="02020603050405020304" pitchFamily="18" charset="-34"/>
              </a:rPr>
              <a:t>           </a:t>
            </a:r>
            <a:endParaRPr lang="en-US" dirty="0"/>
          </a:p>
        </p:txBody>
      </p:sp>
    </p:spTree>
    <p:extLst>
      <p:ext uri="{BB962C8B-B14F-4D97-AF65-F5344CB8AC3E}">
        <p14:creationId xmlns:p14="http://schemas.microsoft.com/office/powerpoint/2010/main" val="3887271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46"/>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Hướng Phát Triển </a:t>
            </a:r>
            <a:endParaRPr dirty="0"/>
          </a:p>
        </p:txBody>
      </p:sp>
      <p:sp>
        <p:nvSpPr>
          <p:cNvPr id="2" name="TextBox 1">
            <a:extLst>
              <a:ext uri="{FF2B5EF4-FFF2-40B4-BE49-F238E27FC236}">
                <a16:creationId xmlns:a16="http://schemas.microsoft.com/office/drawing/2014/main" id="{6DFFD8C2-1EE8-D107-210E-F9F7605F21C3}"/>
              </a:ext>
            </a:extLst>
          </p:cNvPr>
          <p:cNvSpPr txBox="1"/>
          <p:nvPr/>
        </p:nvSpPr>
        <p:spPr>
          <a:xfrm>
            <a:off x="947529" y="1491517"/>
            <a:ext cx="4311263" cy="276999"/>
          </a:xfrm>
          <a:prstGeom prst="rect">
            <a:avLst/>
          </a:prstGeom>
          <a:noFill/>
        </p:spPr>
        <p:txBody>
          <a:bodyPr wrap="square" rtlCol="0">
            <a:spAutoFit/>
          </a:bodyPr>
          <a:lstStyle/>
          <a:p>
            <a:pPr algn="just"/>
            <a:r>
              <a:rPr lang="en-US" sz="1200" kern="100" dirty="0">
                <a:solidFill>
                  <a:schemeClr val="tx1"/>
                </a:solidFill>
                <a:latin typeface="Montserrat" panose="00000500000000000000" pitchFamily="2" charset="0"/>
                <a:ea typeface="Calibri" panose="020F0502020204030204" pitchFamily="34" charset="0"/>
                <a:cs typeface="Angsana New" panose="02020603050405020304" pitchFamily="18" charset="-34"/>
              </a:rPr>
              <a:t>           </a:t>
            </a:r>
            <a:endParaRPr lang="en-US" dirty="0"/>
          </a:p>
        </p:txBody>
      </p:sp>
      <p:sp>
        <p:nvSpPr>
          <p:cNvPr id="4" name="TextBox 3">
            <a:extLst>
              <a:ext uri="{FF2B5EF4-FFF2-40B4-BE49-F238E27FC236}">
                <a16:creationId xmlns:a16="http://schemas.microsoft.com/office/drawing/2014/main" id="{99C38BE5-D095-A065-5E9A-FC046E856416}"/>
              </a:ext>
            </a:extLst>
          </p:cNvPr>
          <p:cNvSpPr txBox="1"/>
          <p:nvPr/>
        </p:nvSpPr>
        <p:spPr>
          <a:xfrm>
            <a:off x="1577009" y="1702904"/>
            <a:ext cx="6195392" cy="2690095"/>
          </a:xfrm>
          <a:prstGeom prst="rect">
            <a:avLst/>
          </a:prstGeom>
          <a:noFill/>
        </p:spPr>
        <p:txBody>
          <a:bodyPr wrap="square" rtlCol="0">
            <a:spAutoFit/>
          </a:bodyPr>
          <a:lstStyle/>
          <a:p>
            <a:pPr marL="457200" algn="just">
              <a:lnSpc>
                <a:spcPct val="107000"/>
              </a:lnSpc>
              <a:spcBef>
                <a:spcPts val="600"/>
              </a:spcBef>
              <a:spcAft>
                <a:spcPts val="800"/>
              </a:spcAft>
            </a:pP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Hoàn</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thành</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mạch</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để</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đảm</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bảo</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tính</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tin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cậy</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chính</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xác</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nhằm</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áp</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vào</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thực</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tiễn</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Tích</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hợp</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nhiều</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chức</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năng</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trên</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1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phím</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hạn</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chế</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số</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lượng</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phím</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điều</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khiển</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thu</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nhỏ</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kích</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thước</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thiết</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bị</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pPr marL="457200" algn="just">
              <a:lnSpc>
                <a:spcPct val="107000"/>
              </a:lnSpc>
              <a:spcAft>
                <a:spcPts val="800"/>
              </a:spcAft>
            </a:pP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Mở</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rộng</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thêm</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các</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chức</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năng</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nâng</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cao</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như</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tự</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tắt</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khi</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không</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có</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người</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sử</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 </a:t>
            </a:r>
            <a:r>
              <a:rPr lang="en-US" sz="1800" kern="100" dirty="0" err="1">
                <a:solidFill>
                  <a:schemeClr val="tx1"/>
                </a:solidFill>
                <a:effectLst/>
                <a:latin typeface="Montserrat" panose="00000500000000000000" pitchFamily="2" charset="0"/>
                <a:ea typeface="Calibri" panose="020F0502020204030204" pitchFamily="34" charset="0"/>
                <a:cs typeface="Angsana New" panose="02020603050405020304" pitchFamily="18" charset="-34"/>
              </a:rPr>
              <a:t>dụng</a:t>
            </a:r>
            <a:r>
              <a:rPr lang="en-US" sz="1800" kern="100" dirty="0">
                <a:solidFill>
                  <a:schemeClr val="tx1"/>
                </a:solidFill>
                <a:effectLst/>
                <a:latin typeface="Montserrat" panose="00000500000000000000" pitchFamily="2" charset="0"/>
                <a:ea typeface="Calibri" panose="020F0502020204030204" pitchFamily="34" charset="0"/>
                <a:cs typeface="Angsana New" panose="02020603050405020304" pitchFamily="18" charset="-34"/>
              </a:rPr>
              <a:t>,…</a:t>
            </a:r>
          </a:p>
          <a:p>
            <a:endParaRPr lang="en-US" dirty="0"/>
          </a:p>
        </p:txBody>
      </p:sp>
    </p:spTree>
    <p:extLst>
      <p:ext uri="{BB962C8B-B14F-4D97-AF65-F5344CB8AC3E}">
        <p14:creationId xmlns:p14="http://schemas.microsoft.com/office/powerpoint/2010/main" val="614237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grpSp>
        <p:nvGrpSpPr>
          <p:cNvPr id="2482" name="Google Shape;2482;p58"/>
          <p:cNvGrpSpPr/>
          <p:nvPr/>
        </p:nvGrpSpPr>
        <p:grpSpPr>
          <a:xfrm>
            <a:off x="1348707" y="4499802"/>
            <a:ext cx="407400" cy="407400"/>
            <a:chOff x="853100" y="2784900"/>
            <a:chExt cx="407400" cy="407400"/>
          </a:xfrm>
        </p:grpSpPr>
        <p:sp>
          <p:nvSpPr>
            <p:cNvPr id="2483" name="Google Shape;2483;p58"/>
            <p:cNvSpPr/>
            <p:nvPr/>
          </p:nvSpPr>
          <p:spPr>
            <a:xfrm>
              <a:off x="853100" y="2784900"/>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970844" y="2843032"/>
              <a:ext cx="176641" cy="293117"/>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5" name="Google Shape;2485;p58"/>
          <p:cNvGrpSpPr/>
          <p:nvPr/>
        </p:nvGrpSpPr>
        <p:grpSpPr>
          <a:xfrm>
            <a:off x="2389807" y="4499802"/>
            <a:ext cx="407400" cy="407400"/>
            <a:chOff x="1894200" y="2784900"/>
            <a:chExt cx="407400" cy="407400"/>
          </a:xfrm>
        </p:grpSpPr>
        <p:sp>
          <p:nvSpPr>
            <p:cNvPr id="2486" name="Google Shape;2486;p58"/>
            <p:cNvSpPr/>
            <p:nvPr/>
          </p:nvSpPr>
          <p:spPr>
            <a:xfrm>
              <a:off x="1894200" y="2784900"/>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7" name="Google Shape;2487;p58"/>
            <p:cNvGrpSpPr/>
            <p:nvPr/>
          </p:nvGrpSpPr>
          <p:grpSpPr>
            <a:xfrm>
              <a:off x="1941926" y="2832667"/>
              <a:ext cx="311935" cy="311915"/>
              <a:chOff x="860977" y="2620616"/>
              <a:chExt cx="319311" cy="319290"/>
            </a:xfrm>
          </p:grpSpPr>
          <p:sp>
            <p:nvSpPr>
              <p:cNvPr id="2488" name="Google Shape;2488;p58"/>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1" name="Google Shape;2491;p58"/>
          <p:cNvGrpSpPr/>
          <p:nvPr/>
        </p:nvGrpSpPr>
        <p:grpSpPr>
          <a:xfrm>
            <a:off x="2910382" y="4499890"/>
            <a:ext cx="407400" cy="407400"/>
            <a:chOff x="2414775" y="2784988"/>
            <a:chExt cx="407400" cy="407400"/>
          </a:xfrm>
        </p:grpSpPr>
        <p:sp>
          <p:nvSpPr>
            <p:cNvPr id="2492" name="Google Shape;2492;p58"/>
            <p:cNvSpPr/>
            <p:nvPr/>
          </p:nvSpPr>
          <p:spPr>
            <a:xfrm>
              <a:off x="2414775" y="2784988"/>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58"/>
            <p:cNvGrpSpPr/>
            <p:nvPr/>
          </p:nvGrpSpPr>
          <p:grpSpPr>
            <a:xfrm>
              <a:off x="2475222" y="2833462"/>
              <a:ext cx="286488" cy="310321"/>
              <a:chOff x="1385007" y="2621430"/>
              <a:chExt cx="293262" cy="317659"/>
            </a:xfrm>
          </p:grpSpPr>
          <p:sp>
            <p:nvSpPr>
              <p:cNvPr id="2494" name="Google Shape;2494;p58"/>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7" name="Google Shape;2497;p58"/>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grpSp>
        <p:nvGrpSpPr>
          <p:cNvPr id="2499" name="Google Shape;2499;p58"/>
          <p:cNvGrpSpPr/>
          <p:nvPr/>
        </p:nvGrpSpPr>
        <p:grpSpPr>
          <a:xfrm>
            <a:off x="4716935" y="336275"/>
            <a:ext cx="4552828" cy="4265503"/>
            <a:chOff x="4716935" y="336275"/>
            <a:chExt cx="4552828" cy="4265503"/>
          </a:xfrm>
        </p:grpSpPr>
        <p:cxnSp>
          <p:nvCxnSpPr>
            <p:cNvPr id="2500" name="Google Shape;2500;p58"/>
            <p:cNvCxnSpPr/>
            <p:nvPr/>
          </p:nvCxnSpPr>
          <p:spPr>
            <a:xfrm rot="-5400000" flipH="1">
              <a:off x="6118938" y="1658925"/>
              <a:ext cx="831600" cy="600"/>
            </a:xfrm>
            <a:prstGeom prst="bentConnector3">
              <a:avLst>
                <a:gd name="adj1" fmla="val 50000"/>
              </a:avLst>
            </a:prstGeom>
            <a:noFill/>
            <a:ln w="28575" cap="flat" cmpd="sng">
              <a:solidFill>
                <a:schemeClr val="dk1"/>
              </a:solidFill>
              <a:prstDash val="solid"/>
              <a:round/>
              <a:headEnd type="none" w="med" len="med"/>
              <a:tailEnd type="none" w="med" len="med"/>
            </a:ln>
          </p:spPr>
        </p:cxnSp>
        <p:grpSp>
          <p:nvGrpSpPr>
            <p:cNvPr id="2501" name="Google Shape;2501;p58"/>
            <p:cNvGrpSpPr/>
            <p:nvPr/>
          </p:nvGrpSpPr>
          <p:grpSpPr>
            <a:xfrm>
              <a:off x="4716935" y="336275"/>
              <a:ext cx="4552828" cy="4265503"/>
              <a:chOff x="4716935" y="336275"/>
              <a:chExt cx="4552828" cy="4265503"/>
            </a:xfrm>
          </p:grpSpPr>
          <p:grpSp>
            <p:nvGrpSpPr>
              <p:cNvPr id="2502" name="Google Shape;2502;p58"/>
              <p:cNvGrpSpPr/>
              <p:nvPr/>
            </p:nvGrpSpPr>
            <p:grpSpPr>
              <a:xfrm>
                <a:off x="4716935" y="336275"/>
                <a:ext cx="4552828" cy="4265503"/>
                <a:chOff x="4716935" y="336275"/>
                <a:chExt cx="4552828" cy="4265503"/>
              </a:xfrm>
            </p:grpSpPr>
            <p:sp>
              <p:nvSpPr>
                <p:cNvPr id="2503" name="Google Shape;2503;p58"/>
                <p:cNvSpPr/>
                <p:nvPr/>
              </p:nvSpPr>
              <p:spPr>
                <a:xfrm>
                  <a:off x="7635482" y="3362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7949075" y="6498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 name="Google Shape;2505;p58"/>
                <p:cNvGrpSpPr/>
                <p:nvPr/>
              </p:nvGrpSpPr>
              <p:grpSpPr>
                <a:xfrm>
                  <a:off x="5399619" y="847707"/>
                  <a:ext cx="3870144" cy="3069286"/>
                  <a:chOff x="5399619" y="2219307"/>
                  <a:chExt cx="3870144" cy="3069286"/>
                </a:xfrm>
              </p:grpSpPr>
              <p:sp>
                <p:nvSpPr>
                  <p:cNvPr id="2506" name="Google Shape;2506;p58"/>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rot="2700000" flipH="1">
                    <a:off x="6269987" y="3888725"/>
                    <a:ext cx="529520" cy="529520"/>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rot="2700000" flipH="1">
                    <a:off x="5732073" y="3350847"/>
                    <a:ext cx="1605317" cy="1605266"/>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rot="2700000" flipH="1">
                    <a:off x="6073736" y="3575019"/>
                    <a:ext cx="1156924" cy="1156924"/>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rot="2700000" flipH="1">
                    <a:off x="6327038" y="3945773"/>
                    <a:ext cx="415435" cy="415435"/>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rot="2700000" flipH="1">
                    <a:off x="6445027" y="4063770"/>
                    <a:ext cx="179432" cy="179432"/>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58"/>
                <p:cNvGrpSpPr/>
                <p:nvPr/>
              </p:nvGrpSpPr>
              <p:grpSpPr>
                <a:xfrm>
                  <a:off x="4716935" y="2738838"/>
                  <a:ext cx="1862947" cy="1862940"/>
                  <a:chOff x="4707894" y="2819553"/>
                  <a:chExt cx="1862947" cy="1862940"/>
                </a:xfrm>
              </p:grpSpPr>
              <p:cxnSp>
                <p:nvCxnSpPr>
                  <p:cNvPr id="2516" name="Google Shape;2516;p58"/>
                  <p:cNvCxnSpPr/>
                  <p:nvPr/>
                </p:nvCxnSpPr>
                <p:spPr>
                  <a:xfrm rot="10800000" flipH="1">
                    <a:off x="4956841" y="2819553"/>
                    <a:ext cx="1614000" cy="1614000"/>
                  </a:xfrm>
                  <a:prstGeom prst="straightConnector1">
                    <a:avLst/>
                  </a:prstGeom>
                  <a:noFill/>
                  <a:ln w="28575" cap="flat" cmpd="sng">
                    <a:solidFill>
                      <a:schemeClr val="dk1"/>
                    </a:solidFill>
                    <a:prstDash val="solid"/>
                    <a:round/>
                    <a:headEnd type="none" w="med" len="med"/>
                    <a:tailEnd type="oval" w="med" len="med"/>
                  </a:ln>
                </p:spPr>
              </p:cxnSp>
              <p:sp>
                <p:nvSpPr>
                  <p:cNvPr id="2517" name="Google Shape;2517;p58"/>
                  <p:cNvSpPr/>
                  <p:nvPr/>
                </p:nvSpPr>
                <p:spPr>
                  <a:xfrm rot="-2700000">
                    <a:off x="4776059" y="4286376"/>
                    <a:ext cx="327464" cy="328440"/>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rot="-2700000">
                    <a:off x="4808689" y="4320000"/>
                    <a:ext cx="262179" cy="261170"/>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rot="-2700000">
                    <a:off x="5279571" y="3772556"/>
                    <a:ext cx="582678" cy="91027"/>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rot="-2700000">
                    <a:off x="4845312" y="4356608"/>
                    <a:ext cx="188954" cy="187978"/>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1" name="Google Shape;2521;p58"/>
              <p:cNvSpPr/>
              <p:nvPr/>
            </p:nvSpPr>
            <p:spPr>
              <a:xfrm>
                <a:off x="7136942" y="11523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3" name="Google Shape;2523;p58"/>
          <p:cNvGrpSpPr/>
          <p:nvPr/>
        </p:nvGrpSpPr>
        <p:grpSpPr>
          <a:xfrm>
            <a:off x="1869245" y="4499802"/>
            <a:ext cx="407400" cy="407400"/>
            <a:chOff x="1373638" y="2784900"/>
            <a:chExt cx="407400" cy="407400"/>
          </a:xfrm>
        </p:grpSpPr>
        <p:sp>
          <p:nvSpPr>
            <p:cNvPr id="2524" name="Google Shape;2524;p58"/>
            <p:cNvSpPr/>
            <p:nvPr/>
          </p:nvSpPr>
          <p:spPr>
            <a:xfrm>
              <a:off x="1373638" y="2784900"/>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1480250" y="2873999"/>
              <a:ext cx="194175" cy="316200"/>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3019;p60">
            <a:extLst>
              <a:ext uri="{FF2B5EF4-FFF2-40B4-BE49-F238E27FC236}">
                <a16:creationId xmlns:a16="http://schemas.microsoft.com/office/drawing/2014/main" id="{4E2F016B-1C1C-87D2-C697-28F20AF6EFDB}"/>
              </a:ext>
            </a:extLst>
          </p:cNvPr>
          <p:cNvPicPr preferRelativeResize="0"/>
          <p:nvPr/>
        </p:nvPicPr>
        <p:blipFill>
          <a:blip r:embed="rId3">
            <a:alphaModFix/>
          </a:blip>
          <a:stretch>
            <a:fillRect/>
          </a:stretch>
        </p:blipFill>
        <p:spPr>
          <a:xfrm>
            <a:off x="185319" y="2080259"/>
            <a:ext cx="2075022" cy="2147731"/>
          </a:xfrm>
          <a:prstGeom prst="rect">
            <a:avLst/>
          </a:prstGeom>
          <a:noFill/>
          <a:ln w="28575" cap="flat" cmpd="sng">
            <a:solidFill>
              <a:schemeClr val="dk1"/>
            </a:solidFill>
            <a:prstDash val="solid"/>
            <a:round/>
            <a:headEnd type="none" w="sm" len="sm"/>
            <a:tailEnd type="none" w="sm" len="sm"/>
          </a:ln>
        </p:spPr>
      </p:pic>
      <p:pic>
        <p:nvPicPr>
          <p:cNvPr id="5" name="Google Shape;3020;p60">
            <a:extLst>
              <a:ext uri="{FF2B5EF4-FFF2-40B4-BE49-F238E27FC236}">
                <a16:creationId xmlns:a16="http://schemas.microsoft.com/office/drawing/2014/main" id="{FC71DAC9-212C-0F21-E92C-31DF4783A1CC}"/>
              </a:ext>
            </a:extLst>
          </p:cNvPr>
          <p:cNvPicPr preferRelativeResize="0"/>
          <p:nvPr/>
        </p:nvPicPr>
        <p:blipFill>
          <a:blip r:embed="rId4">
            <a:alphaModFix/>
          </a:blip>
          <a:stretch>
            <a:fillRect/>
          </a:stretch>
        </p:blipFill>
        <p:spPr>
          <a:xfrm>
            <a:off x="2325734" y="2084635"/>
            <a:ext cx="2226628" cy="2143356"/>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5"/>
          <p:cNvSpPr txBox="1">
            <a:spLocks noGrp="1"/>
          </p:cNvSpPr>
          <p:nvPr>
            <p:ph type="title"/>
          </p:nvPr>
        </p:nvSpPr>
        <p:spPr>
          <a:xfrm>
            <a:off x="713313" y="2049710"/>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Tổng Quan </a:t>
            </a:r>
            <a:br>
              <a:rPr lang="en" dirty="0"/>
            </a:br>
            <a:r>
              <a:rPr lang="en" dirty="0"/>
              <a:t>Dự Án</a:t>
            </a:r>
            <a:endParaRPr dirty="0"/>
          </a:p>
        </p:txBody>
      </p:sp>
      <p:sp>
        <p:nvSpPr>
          <p:cNvPr id="909" name="Google Shape;909;p35"/>
          <p:cNvSpPr txBox="1">
            <a:spLocks noGrp="1"/>
          </p:cNvSpPr>
          <p:nvPr>
            <p:ph type="title" idx="2"/>
          </p:nvPr>
        </p:nvSpPr>
        <p:spPr>
          <a:xfrm>
            <a:off x="713325" y="1425075"/>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911" name="Google Shape;911;p35"/>
          <p:cNvSpPr txBox="1">
            <a:spLocks noGrp="1"/>
          </p:cNvSpPr>
          <p:nvPr>
            <p:ph type="title" idx="3"/>
          </p:nvPr>
        </p:nvSpPr>
        <p:spPr>
          <a:xfrm>
            <a:off x="3869673" y="2049710"/>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Phân  Tích </a:t>
            </a:r>
            <a:br>
              <a:rPr lang="en" dirty="0"/>
            </a:br>
            <a:r>
              <a:rPr lang="en" dirty="0"/>
              <a:t>Thiết Kế</a:t>
            </a:r>
            <a:endParaRPr dirty="0"/>
          </a:p>
        </p:txBody>
      </p:sp>
      <p:sp>
        <p:nvSpPr>
          <p:cNvPr id="912" name="Google Shape;912;p35"/>
          <p:cNvSpPr txBox="1">
            <a:spLocks noGrp="1"/>
          </p:cNvSpPr>
          <p:nvPr>
            <p:ph type="title" idx="4"/>
          </p:nvPr>
        </p:nvSpPr>
        <p:spPr>
          <a:xfrm>
            <a:off x="3878250" y="1425075"/>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914" name="Google Shape;914;p35"/>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915" name="Google Shape;915;p35"/>
          <p:cNvSpPr txBox="1">
            <a:spLocks noGrp="1"/>
          </p:cNvSpPr>
          <p:nvPr>
            <p:ph type="title" idx="7"/>
          </p:nvPr>
        </p:nvSpPr>
        <p:spPr>
          <a:xfrm>
            <a:off x="683205" y="3736754"/>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Báo Cáo </a:t>
            </a:r>
            <a:br>
              <a:rPr lang="en" dirty="0"/>
            </a:br>
            <a:r>
              <a:rPr lang="en" dirty="0"/>
              <a:t>Kết Quả</a:t>
            </a:r>
            <a:endParaRPr dirty="0"/>
          </a:p>
        </p:txBody>
      </p:sp>
      <p:sp>
        <p:nvSpPr>
          <p:cNvPr id="916" name="Google Shape;916;p35"/>
          <p:cNvSpPr txBox="1">
            <a:spLocks noGrp="1"/>
          </p:cNvSpPr>
          <p:nvPr>
            <p:ph type="title" idx="8"/>
          </p:nvPr>
        </p:nvSpPr>
        <p:spPr>
          <a:xfrm>
            <a:off x="720000" y="3089624"/>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919" name="Google Shape;919;p35"/>
          <p:cNvSpPr txBox="1">
            <a:spLocks noGrp="1"/>
          </p:cNvSpPr>
          <p:nvPr>
            <p:ph type="title" idx="14"/>
          </p:nvPr>
        </p:nvSpPr>
        <p:spPr>
          <a:xfrm>
            <a:off x="3884925" y="3089624"/>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921" name="Google Shape;921;p35"/>
          <p:cNvGrpSpPr/>
          <p:nvPr/>
        </p:nvGrpSpPr>
        <p:grpSpPr>
          <a:xfrm>
            <a:off x="6673825" y="1829350"/>
            <a:ext cx="2649775" cy="3476500"/>
            <a:chOff x="6528600" y="1774925"/>
            <a:chExt cx="2649775" cy="3476500"/>
          </a:xfrm>
        </p:grpSpPr>
        <p:sp>
          <p:nvSpPr>
            <p:cNvPr id="922" name="Google Shape;922;p35"/>
            <p:cNvSpPr/>
            <p:nvPr/>
          </p:nvSpPr>
          <p:spPr>
            <a:xfrm>
              <a:off x="6737575" y="3314450"/>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6825725" y="2420825"/>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6632700" y="1774925"/>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6528600" y="3209600"/>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6789250" y="2050750"/>
              <a:ext cx="2389125" cy="955975"/>
            </a:xfrm>
            <a:custGeom>
              <a:avLst/>
              <a:gdLst/>
              <a:ahLst/>
              <a:cxnLst/>
              <a:rect l="l" t="t" r="r" b="b"/>
              <a:pathLst>
                <a:path w="95565" h="38239" fill="none" extrusionOk="0">
                  <a:moveTo>
                    <a:pt x="0" y="38238"/>
                  </a:moveTo>
                  <a:lnTo>
                    <a:pt x="37843" y="1"/>
                  </a:lnTo>
                  <a:lnTo>
                    <a:pt x="95564"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6699575" y="29915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6737575" y="3594850"/>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6825725" y="3692125"/>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6632700" y="3769625"/>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6528600" y="3699725"/>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6789250" y="4019625"/>
              <a:ext cx="2389125" cy="956725"/>
            </a:xfrm>
            <a:custGeom>
              <a:avLst/>
              <a:gdLst/>
              <a:ahLst/>
              <a:cxnLst/>
              <a:rect l="l" t="t" r="r" b="b"/>
              <a:pathLst>
                <a:path w="95565" h="38269" fill="none" extrusionOk="0">
                  <a:moveTo>
                    <a:pt x="0" y="1"/>
                  </a:moveTo>
                  <a:lnTo>
                    <a:pt x="37843" y="38269"/>
                  </a:lnTo>
                  <a:lnTo>
                    <a:pt x="95564" y="38269"/>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6699575" y="3917800"/>
              <a:ext cx="118575" cy="118575"/>
            </a:xfrm>
            <a:custGeom>
              <a:avLst/>
              <a:gdLst/>
              <a:ahLst/>
              <a:cxnLst/>
              <a:rect l="l" t="t" r="r" b="b"/>
              <a:pathLst>
                <a:path w="4743" h="4743" fill="none" extrusionOk="0">
                  <a:moveTo>
                    <a:pt x="1" y="2706"/>
                  </a:moveTo>
                  <a:cubicBezTo>
                    <a:pt x="1" y="913"/>
                    <a:pt x="2189" y="1"/>
                    <a:pt x="3466" y="1277"/>
                  </a:cubicBezTo>
                  <a:cubicBezTo>
                    <a:pt x="4742" y="2554"/>
                    <a:pt x="3830" y="4742"/>
                    <a:pt x="2037" y="4742"/>
                  </a:cubicBezTo>
                  <a:cubicBezTo>
                    <a:pt x="912" y="4742"/>
                    <a:pt x="1" y="3831"/>
                    <a:pt x="1"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35"/>
          <p:cNvGrpSpPr/>
          <p:nvPr/>
        </p:nvGrpSpPr>
        <p:grpSpPr>
          <a:xfrm>
            <a:off x="6521425" y="118391"/>
            <a:ext cx="2853985" cy="1525277"/>
            <a:chOff x="6521425" y="153500"/>
            <a:chExt cx="2853985" cy="1525277"/>
          </a:xfrm>
        </p:grpSpPr>
        <p:grpSp>
          <p:nvGrpSpPr>
            <p:cNvPr id="935" name="Google Shape;935;p35"/>
            <p:cNvGrpSpPr/>
            <p:nvPr/>
          </p:nvGrpSpPr>
          <p:grpSpPr>
            <a:xfrm>
              <a:off x="6521425" y="153500"/>
              <a:ext cx="2257381" cy="391400"/>
              <a:chOff x="6521425" y="153500"/>
              <a:chExt cx="2257381" cy="391400"/>
            </a:xfrm>
          </p:grpSpPr>
          <p:sp>
            <p:nvSpPr>
              <p:cNvPr id="936" name="Google Shape;936;p35"/>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5"/>
            <p:cNvGrpSpPr/>
            <p:nvPr/>
          </p:nvGrpSpPr>
          <p:grpSpPr>
            <a:xfrm>
              <a:off x="6826225" y="326868"/>
              <a:ext cx="2547832" cy="405548"/>
              <a:chOff x="6826225" y="344423"/>
              <a:chExt cx="2547832" cy="405548"/>
            </a:xfrm>
          </p:grpSpPr>
          <p:sp>
            <p:nvSpPr>
              <p:cNvPr id="939" name="Google Shape;939;p35"/>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35"/>
            <p:cNvSpPr/>
            <p:nvPr/>
          </p:nvSpPr>
          <p:spPr>
            <a:xfrm>
              <a:off x="6775775" y="828443"/>
              <a:ext cx="1708408"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35"/>
            <p:cNvGrpSpPr/>
            <p:nvPr/>
          </p:nvGrpSpPr>
          <p:grpSpPr>
            <a:xfrm>
              <a:off x="6673825" y="951277"/>
              <a:ext cx="1810358" cy="117800"/>
              <a:chOff x="6673825" y="951277"/>
              <a:chExt cx="1810358" cy="117800"/>
            </a:xfrm>
          </p:grpSpPr>
          <p:sp>
            <p:nvSpPr>
              <p:cNvPr id="944" name="Google Shape;944;p35"/>
              <p:cNvSpPr/>
              <p:nvPr/>
            </p:nvSpPr>
            <p:spPr>
              <a:xfrm>
                <a:off x="6775775" y="990814"/>
                <a:ext cx="1708408" cy="25222"/>
              </a:xfrm>
              <a:custGeom>
                <a:avLst/>
                <a:gdLst/>
                <a:ahLst/>
                <a:cxnLst/>
                <a:rect l="l" t="t" r="r" b="b"/>
                <a:pathLst>
                  <a:path w="39150" h="578" extrusionOk="0">
                    <a:moveTo>
                      <a:pt x="0" y="0"/>
                    </a:moveTo>
                    <a:lnTo>
                      <a:pt x="0" y="578"/>
                    </a:lnTo>
                    <a:lnTo>
                      <a:pt x="39150" y="57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6673825" y="951277"/>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35"/>
            <p:cNvGrpSpPr/>
            <p:nvPr/>
          </p:nvGrpSpPr>
          <p:grpSpPr>
            <a:xfrm>
              <a:off x="6826225" y="1108284"/>
              <a:ext cx="2549185" cy="396427"/>
              <a:chOff x="6826225" y="1090729"/>
              <a:chExt cx="2549185" cy="396427"/>
            </a:xfrm>
          </p:grpSpPr>
          <p:sp>
            <p:nvSpPr>
              <p:cNvPr id="947" name="Google Shape;947;p35"/>
              <p:cNvSpPr/>
              <p:nvPr/>
            </p:nvSpPr>
            <p:spPr>
              <a:xfrm>
                <a:off x="6928175" y="1136704"/>
                <a:ext cx="2447235" cy="350453"/>
              </a:xfrm>
              <a:custGeom>
                <a:avLst/>
                <a:gdLst/>
                <a:ahLst/>
                <a:cxnLst/>
                <a:rect l="l" t="t" r="r" b="b"/>
                <a:pathLst>
                  <a:path w="56081" h="8031" extrusionOk="0">
                    <a:moveTo>
                      <a:pt x="35564" y="1"/>
                    </a:moveTo>
                    <a:cubicBezTo>
                      <a:pt x="35533" y="1"/>
                      <a:pt x="35502" y="3"/>
                      <a:pt x="35472" y="7"/>
                    </a:cubicBezTo>
                    <a:lnTo>
                      <a:pt x="0" y="7"/>
                    </a:lnTo>
                    <a:lnTo>
                      <a:pt x="0" y="584"/>
                    </a:lnTo>
                    <a:lnTo>
                      <a:pt x="35594" y="584"/>
                    </a:lnTo>
                    <a:cubicBezTo>
                      <a:pt x="35624" y="614"/>
                      <a:pt x="35654" y="645"/>
                      <a:pt x="35685" y="675"/>
                    </a:cubicBezTo>
                    <a:cubicBezTo>
                      <a:pt x="35746" y="736"/>
                      <a:pt x="35776" y="797"/>
                      <a:pt x="35837" y="827"/>
                    </a:cubicBezTo>
                    <a:lnTo>
                      <a:pt x="42706" y="7697"/>
                    </a:lnTo>
                    <a:cubicBezTo>
                      <a:pt x="42858" y="7909"/>
                      <a:pt x="43132" y="8031"/>
                      <a:pt x="43375" y="8031"/>
                    </a:cubicBezTo>
                    <a:lnTo>
                      <a:pt x="43527" y="8001"/>
                    </a:lnTo>
                    <a:lnTo>
                      <a:pt x="56080" y="8001"/>
                    </a:lnTo>
                    <a:lnTo>
                      <a:pt x="56080" y="7423"/>
                    </a:lnTo>
                    <a:lnTo>
                      <a:pt x="43497" y="7423"/>
                    </a:lnTo>
                    <a:cubicBezTo>
                      <a:pt x="43284" y="7423"/>
                      <a:pt x="43223" y="7423"/>
                      <a:pt x="43223" y="7362"/>
                    </a:cubicBezTo>
                    <a:lnTo>
                      <a:pt x="36232" y="371"/>
                    </a:lnTo>
                    <a:cubicBezTo>
                      <a:pt x="36202" y="341"/>
                      <a:pt x="36171" y="311"/>
                      <a:pt x="36141" y="280"/>
                    </a:cubicBezTo>
                    <a:cubicBezTo>
                      <a:pt x="36008" y="94"/>
                      <a:pt x="35782" y="1"/>
                      <a:pt x="3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6826225" y="1090729"/>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35"/>
            <p:cNvGrpSpPr/>
            <p:nvPr/>
          </p:nvGrpSpPr>
          <p:grpSpPr>
            <a:xfrm>
              <a:off x="6521425" y="1294500"/>
              <a:ext cx="2256028" cy="384277"/>
              <a:chOff x="6521425" y="1294500"/>
              <a:chExt cx="2256028" cy="384277"/>
            </a:xfrm>
          </p:grpSpPr>
          <p:sp>
            <p:nvSpPr>
              <p:cNvPr id="950" name="Google Shape;950;p35"/>
              <p:cNvSpPr/>
              <p:nvPr/>
            </p:nvSpPr>
            <p:spPr>
              <a:xfrm>
                <a:off x="6623375" y="1336528"/>
                <a:ext cx="2154078" cy="342249"/>
              </a:xfrm>
              <a:custGeom>
                <a:avLst/>
                <a:gdLst/>
                <a:ahLst/>
                <a:cxnLst/>
                <a:rect l="l" t="t" r="r" b="b"/>
                <a:pathLst>
                  <a:path w="49363" h="7843" extrusionOk="0">
                    <a:moveTo>
                      <a:pt x="0" y="0"/>
                    </a:moveTo>
                    <a:lnTo>
                      <a:pt x="0" y="578"/>
                    </a:lnTo>
                    <a:lnTo>
                      <a:pt x="34104" y="578"/>
                    </a:lnTo>
                    <a:lnTo>
                      <a:pt x="41095" y="7569"/>
                    </a:lnTo>
                    <a:lnTo>
                      <a:pt x="41369" y="7842"/>
                    </a:lnTo>
                    <a:lnTo>
                      <a:pt x="49363" y="7842"/>
                    </a:lnTo>
                    <a:lnTo>
                      <a:pt x="49363" y="7265"/>
                    </a:lnTo>
                    <a:lnTo>
                      <a:pt x="41642" y="7265"/>
                    </a:lnTo>
                    <a:lnTo>
                      <a:pt x="34408" y="31"/>
                    </a:lnTo>
                    <a:lnTo>
                      <a:pt x="34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6521425" y="12945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952" name="Google Shape;952;p35"/>
          <p:cNvCxnSpPr>
            <a:stCxn id="909" idx="3"/>
            <a:endCxn id="912" idx="1"/>
          </p:cNvCxnSpPr>
          <p:nvPr/>
        </p:nvCxnSpPr>
        <p:spPr>
          <a:xfrm>
            <a:off x="1621725" y="1688925"/>
            <a:ext cx="2256600" cy="0"/>
          </a:xfrm>
          <a:prstGeom prst="straightConnector1">
            <a:avLst/>
          </a:prstGeom>
          <a:noFill/>
          <a:ln w="28575" cap="flat" cmpd="sng">
            <a:solidFill>
              <a:schemeClr val="accent2"/>
            </a:solidFill>
            <a:prstDash val="solid"/>
            <a:round/>
            <a:headEnd type="oval" w="med" len="med"/>
            <a:tailEnd type="oval" w="med" len="med"/>
          </a:ln>
        </p:spPr>
      </p:cxnSp>
      <p:cxnSp>
        <p:nvCxnSpPr>
          <p:cNvPr id="953" name="Google Shape;953;p35"/>
          <p:cNvCxnSpPr/>
          <p:nvPr/>
        </p:nvCxnSpPr>
        <p:spPr>
          <a:xfrm>
            <a:off x="1621725" y="3353475"/>
            <a:ext cx="2256600" cy="0"/>
          </a:xfrm>
          <a:prstGeom prst="straightConnector1">
            <a:avLst/>
          </a:prstGeom>
          <a:noFill/>
          <a:ln w="28575" cap="flat" cmpd="sng">
            <a:solidFill>
              <a:schemeClr val="accent2"/>
            </a:solidFill>
            <a:prstDash val="solid"/>
            <a:round/>
            <a:headEnd type="oval" w="med" len="med"/>
            <a:tailEnd type="oval" w="med" len="med"/>
          </a:ln>
        </p:spPr>
      </p:cxnSp>
      <p:sp>
        <p:nvSpPr>
          <p:cNvPr id="9" name="Title 8">
            <a:extLst>
              <a:ext uri="{FF2B5EF4-FFF2-40B4-BE49-F238E27FC236}">
                <a16:creationId xmlns:a16="http://schemas.microsoft.com/office/drawing/2014/main" id="{B9E8D5C8-D993-0FFE-19F4-2A93341703D7}"/>
              </a:ext>
            </a:extLst>
          </p:cNvPr>
          <p:cNvSpPr>
            <a:spLocks noGrp="1"/>
          </p:cNvSpPr>
          <p:nvPr>
            <p:ph type="title" idx="13"/>
          </p:nvPr>
        </p:nvSpPr>
        <p:spPr>
          <a:xfrm>
            <a:off x="3884925" y="3736754"/>
            <a:ext cx="2200800" cy="477900"/>
          </a:xfrm>
        </p:spPr>
        <p:txBody>
          <a:bodyPr/>
          <a:lstStyle/>
          <a:p>
            <a:r>
              <a:rPr lang="en-US" dirty="0" err="1"/>
              <a:t>Đánh</a:t>
            </a:r>
            <a:r>
              <a:rPr lang="en-US" dirty="0"/>
              <a:t> </a:t>
            </a:r>
            <a:r>
              <a:rPr lang="en-US" dirty="0" err="1"/>
              <a:t>Giá</a:t>
            </a:r>
            <a:br>
              <a:rPr lang="en-US" dirty="0"/>
            </a:br>
            <a:r>
              <a:rPr lang="en-US" dirty="0" err="1"/>
              <a:t>Kết</a:t>
            </a:r>
            <a:r>
              <a:rPr lang="en-US" dirty="0"/>
              <a:t> </a:t>
            </a:r>
            <a:r>
              <a:rPr lang="en-US" dirty="0" err="1"/>
              <a:t>Luận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2450700" y="3072854"/>
            <a:ext cx="446064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Tổng Quan Dự Án</a:t>
            </a:r>
            <a:endParaRPr dirty="0"/>
          </a:p>
        </p:txBody>
      </p:sp>
      <p:sp>
        <p:nvSpPr>
          <p:cNvPr id="1008" name="Google Shape;1008;p38"/>
          <p:cNvSpPr txBox="1">
            <a:spLocks noGrp="1"/>
          </p:cNvSpPr>
          <p:nvPr>
            <p:ph type="title" idx="2"/>
          </p:nvPr>
        </p:nvSpPr>
        <p:spPr>
          <a:xfrm>
            <a:off x="3995121" y="1227576"/>
            <a:ext cx="1157400"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39"/>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Survey</a:t>
            </a:r>
            <a:endParaRPr dirty="0"/>
          </a:p>
        </p:txBody>
      </p:sp>
      <p:sp>
        <p:nvSpPr>
          <p:cNvPr id="1040" name="Google Shape;1040;p39"/>
          <p:cNvSpPr txBox="1">
            <a:spLocks noGrp="1"/>
          </p:cNvSpPr>
          <p:nvPr>
            <p:ph type="body" idx="1"/>
          </p:nvPr>
        </p:nvSpPr>
        <p:spPr>
          <a:xfrm>
            <a:off x="695353" y="1677443"/>
            <a:ext cx="4254600" cy="2819494"/>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273D40"/>
              </a:buClr>
              <a:buSzPts val="600"/>
              <a:buFont typeface="Arial"/>
              <a:buNone/>
            </a:pPr>
            <a:r>
              <a:rPr lang="en-US" dirty="0" err="1"/>
              <a:t>Ngày</a:t>
            </a:r>
            <a:r>
              <a:rPr lang="en-US" dirty="0"/>
              <a:t> nay  </a:t>
            </a:r>
            <a:r>
              <a:rPr lang="en-US" dirty="0" err="1"/>
              <a:t>mô</a:t>
            </a:r>
            <a:r>
              <a:rPr lang="en-US" dirty="0"/>
              <a:t> </a:t>
            </a:r>
            <a:r>
              <a:rPr lang="en-US" dirty="0" err="1"/>
              <a:t>hình</a:t>
            </a:r>
            <a:r>
              <a:rPr lang="en-US" dirty="0"/>
              <a:t> </a:t>
            </a:r>
            <a:r>
              <a:rPr lang="en-US" dirty="0" err="1"/>
              <a:t>nhà</a:t>
            </a:r>
            <a:r>
              <a:rPr lang="en-US" dirty="0"/>
              <a:t> </a:t>
            </a:r>
            <a:r>
              <a:rPr lang="en-US" dirty="0" err="1"/>
              <a:t>thông</a:t>
            </a:r>
            <a:r>
              <a:rPr lang="en-US" dirty="0"/>
              <a:t> </a:t>
            </a:r>
            <a:r>
              <a:rPr lang="en-US" dirty="0" err="1"/>
              <a:t>minh</a:t>
            </a:r>
            <a:r>
              <a:rPr lang="en-US" dirty="0"/>
              <a:t> </a:t>
            </a:r>
            <a:r>
              <a:rPr lang="en-US" dirty="0" err="1"/>
              <a:t>đang</a:t>
            </a:r>
            <a:r>
              <a:rPr lang="en-US" dirty="0"/>
              <a:t> </a:t>
            </a:r>
            <a:r>
              <a:rPr lang="en-US" dirty="0" err="1"/>
              <a:t>vô</a:t>
            </a:r>
            <a:r>
              <a:rPr lang="en-US" dirty="0"/>
              <a:t> </a:t>
            </a:r>
            <a:r>
              <a:rPr lang="en-US" dirty="0" err="1"/>
              <a:t>cùng</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xã</a:t>
            </a:r>
            <a:r>
              <a:rPr lang="en-US" dirty="0"/>
              <a:t> </a:t>
            </a:r>
            <a:r>
              <a:rPr lang="en-US" dirty="0" err="1"/>
              <a:t>hội</a:t>
            </a:r>
            <a:r>
              <a:rPr lang="en-US" dirty="0"/>
              <a:t>. </a:t>
            </a:r>
            <a:r>
              <a:rPr lang="en-US" dirty="0" err="1"/>
              <a:t>Trong</a:t>
            </a:r>
            <a:r>
              <a:rPr lang="en-US" dirty="0"/>
              <a:t> </a:t>
            </a:r>
            <a:r>
              <a:rPr lang="en-US" dirty="0" err="1"/>
              <a:t>mỗi</a:t>
            </a:r>
            <a:r>
              <a:rPr lang="en-US" dirty="0"/>
              <a:t> </a:t>
            </a:r>
            <a:r>
              <a:rPr lang="en-US" dirty="0" err="1"/>
              <a:t>ngôi</a:t>
            </a:r>
            <a:r>
              <a:rPr lang="en-US" dirty="0"/>
              <a:t> </a:t>
            </a:r>
            <a:r>
              <a:rPr lang="en-US" dirty="0" err="1"/>
              <a:t>nhà</a:t>
            </a:r>
            <a:r>
              <a:rPr lang="en-US" dirty="0"/>
              <a:t> </a:t>
            </a:r>
            <a:r>
              <a:rPr lang="en-US" dirty="0" err="1"/>
              <a:t>đều</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thiết</a:t>
            </a:r>
            <a:r>
              <a:rPr lang="en-US" dirty="0"/>
              <a:t> </a:t>
            </a:r>
            <a:r>
              <a:rPr lang="en-US" dirty="0" err="1"/>
              <a:t>bị</a:t>
            </a:r>
            <a:r>
              <a:rPr lang="en-US" dirty="0"/>
              <a:t> </a:t>
            </a:r>
            <a:r>
              <a:rPr lang="en-US" dirty="0" err="1"/>
              <a:t>điện</a:t>
            </a:r>
            <a:r>
              <a:rPr lang="en-US" dirty="0"/>
              <a:t> </a:t>
            </a:r>
            <a:r>
              <a:rPr lang="en-US" dirty="0" err="1"/>
              <a:t>tử</a:t>
            </a:r>
            <a:r>
              <a:rPr lang="en-US" dirty="0"/>
              <a:t>.</a:t>
            </a:r>
            <a:endParaRPr dirty="0"/>
          </a:p>
          <a:p>
            <a:pPr marL="0" lvl="0" indent="0" algn="just" rtl="0">
              <a:spcBef>
                <a:spcPts val="1600"/>
              </a:spcBef>
              <a:spcAft>
                <a:spcPts val="0"/>
              </a:spcAft>
              <a:buClr>
                <a:srgbClr val="273D40"/>
              </a:buClr>
              <a:buSzPts val="600"/>
              <a:buFont typeface="Arial"/>
              <a:buNone/>
            </a:pPr>
            <a:r>
              <a:rPr lang="en" dirty="0"/>
              <a:t>Vì vậy nhu cầu quản lý, kiểm soát thiết bị tiện lợi đang rất cấp thiết. Đã có nhiều mô hình quản lý bằng smartphone kết nối sóng wifi. Nhưng mô hình này khá đắt đỏ và phụ thuộc vào tốc độ mạng.</a:t>
            </a:r>
          </a:p>
          <a:p>
            <a:pPr marL="0" lvl="0" indent="0" algn="just" rtl="0">
              <a:spcBef>
                <a:spcPts val="1600"/>
              </a:spcBef>
              <a:spcAft>
                <a:spcPts val="0"/>
              </a:spcAft>
              <a:buClr>
                <a:srgbClr val="273D40"/>
              </a:buClr>
              <a:buSzPts val="600"/>
              <a:buFont typeface="Arial"/>
              <a:buNone/>
            </a:pPr>
            <a:br>
              <a:rPr lang="en" dirty="0"/>
            </a:br>
            <a:r>
              <a:rPr lang="en" dirty="0"/>
              <a:t>Sử dụng sóng hồng ngoại có thể điều khiển được thiết bị trong  phạm vi ngôi nhà với giá thành rẻ, hợp lý, sử dụng tiện lợi trong mọi hoàn cảnh.</a:t>
            </a:r>
            <a:endParaRPr dirty="0"/>
          </a:p>
        </p:txBody>
      </p:sp>
      <p:grpSp>
        <p:nvGrpSpPr>
          <p:cNvPr id="1041" name="Google Shape;1041;p39"/>
          <p:cNvGrpSpPr/>
          <p:nvPr/>
        </p:nvGrpSpPr>
        <p:grpSpPr>
          <a:xfrm rot="-2700000">
            <a:off x="7115459" y="678089"/>
            <a:ext cx="1851812" cy="4777164"/>
            <a:chOff x="7613132" y="1646510"/>
            <a:chExt cx="1402258" cy="3617440"/>
          </a:xfrm>
        </p:grpSpPr>
        <p:grpSp>
          <p:nvGrpSpPr>
            <p:cNvPr id="1042" name="Google Shape;1042;p39"/>
            <p:cNvGrpSpPr/>
            <p:nvPr/>
          </p:nvGrpSpPr>
          <p:grpSpPr>
            <a:xfrm rot="5400000">
              <a:off x="6742621" y="2517021"/>
              <a:ext cx="3143280" cy="1402258"/>
              <a:chOff x="5761175" y="3597075"/>
              <a:chExt cx="2824913" cy="1260230"/>
            </a:xfrm>
          </p:grpSpPr>
          <p:sp>
            <p:nvSpPr>
              <p:cNvPr id="1043" name="Google Shape;1043;p39"/>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flipH="1">
                <a:off x="5886887" y="4117190"/>
                <a:ext cx="2699200" cy="621737"/>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flipH="1">
                <a:off x="6489540" y="4099087"/>
                <a:ext cx="40280" cy="40280"/>
              </a:xfrm>
              <a:custGeom>
                <a:avLst/>
                <a:gdLst/>
                <a:ahLst/>
                <a:cxnLst/>
                <a:rect l="l" t="t" r="r" b="b"/>
                <a:pathLst>
                  <a:path w="1217" h="1217"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flipH="1">
                <a:off x="7010648" y="4454182"/>
                <a:ext cx="40280" cy="40280"/>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flipH="1">
                <a:off x="6807425" y="3896865"/>
                <a:ext cx="441686" cy="441686"/>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flipH="1">
                <a:off x="6508614" y="3597075"/>
                <a:ext cx="1040288" cy="1040254"/>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flipH="1">
                <a:off x="6876831" y="3915995"/>
                <a:ext cx="353150" cy="353150"/>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flipH="1">
                <a:off x="7463333" y="4427042"/>
                <a:ext cx="592578" cy="92574"/>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4" name="Google Shape;1054;p39"/>
            <p:cNvCxnSpPr/>
            <p:nvPr/>
          </p:nvCxnSpPr>
          <p:spPr>
            <a:xfrm>
              <a:off x="8038592" y="4511850"/>
              <a:ext cx="0" cy="752100"/>
            </a:xfrm>
            <a:prstGeom prst="straightConnector1">
              <a:avLst/>
            </a:prstGeom>
            <a:noFill/>
            <a:ln w="28575" cap="flat" cmpd="sng">
              <a:solidFill>
                <a:schemeClr val="dk1"/>
              </a:solidFill>
              <a:prstDash val="solid"/>
              <a:round/>
              <a:headEnd type="none" w="med" len="med"/>
              <a:tailEnd type="none" w="med" len="med"/>
            </a:ln>
          </p:spPr>
        </p:cxnSp>
      </p:grpSp>
      <p:pic>
        <p:nvPicPr>
          <p:cNvPr id="1026" name="Picture 2" descr="Hệ thống kỹ thuật trong nhà thông minh">
            <a:extLst>
              <a:ext uri="{FF2B5EF4-FFF2-40B4-BE49-F238E27FC236}">
                <a16:creationId xmlns:a16="http://schemas.microsoft.com/office/drawing/2014/main" id="{8DB85731-2036-F635-EB3D-8CFE1D8C5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998" y="1632776"/>
            <a:ext cx="3824832" cy="24447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39"/>
          <p:cNvSpPr txBox="1">
            <a:spLocks noGrp="1"/>
          </p:cNvSpPr>
          <p:nvPr>
            <p:ph type="title"/>
          </p:nvPr>
        </p:nvSpPr>
        <p:spPr>
          <a:xfrm>
            <a:off x="706725" y="691230"/>
            <a:ext cx="4254600" cy="86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Mục Tiêu</a:t>
            </a:r>
            <a:endParaRPr dirty="0"/>
          </a:p>
        </p:txBody>
      </p:sp>
      <p:sp>
        <p:nvSpPr>
          <p:cNvPr id="1040" name="Google Shape;1040;p39"/>
          <p:cNvSpPr txBox="1">
            <a:spLocks noGrp="1"/>
          </p:cNvSpPr>
          <p:nvPr>
            <p:ph type="body" idx="1"/>
          </p:nvPr>
        </p:nvSpPr>
        <p:spPr>
          <a:xfrm>
            <a:off x="169469" y="1499592"/>
            <a:ext cx="4596114" cy="2952678"/>
          </a:xfrm>
          <a:prstGeom prst="rect">
            <a:avLst/>
          </a:prstGeom>
        </p:spPr>
        <p:txBody>
          <a:bodyPr spcFirstLastPara="1" wrap="square" lIns="91425" tIns="91425" rIns="91425" bIns="91425" anchor="ctr" anchorCtr="0">
            <a:noAutofit/>
          </a:bodyPr>
          <a:lstStyle/>
          <a:p>
            <a:pPr marL="342900" lvl="0" indent="-342900" algn="just">
              <a:lnSpc>
                <a:spcPct val="120000"/>
              </a:lnSpc>
              <a:spcBef>
                <a:spcPts val="600"/>
              </a:spcBef>
              <a:buFont typeface="Wingdings" panose="05000000000000000000" pitchFamily="2" charset="2"/>
              <a:buChar char=""/>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điều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khiển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thiết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bị</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trong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qua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cảm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biến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hống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ngoại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342900" lvl="0" indent="-342900" algn="just">
              <a:lnSpc>
                <a:spcPct val="120000"/>
              </a:lnSpc>
              <a:buFont typeface="Wingdings" panose="05000000000000000000" pitchFamily="2" charset="2"/>
              <a:buChar char=""/>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Điều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khiển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được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ở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một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khoảng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cách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xa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nhất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định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342900" lvl="0" indent="-342900" algn="just">
              <a:lnSpc>
                <a:spcPct val="120000"/>
              </a:lnSpc>
              <a:buFont typeface="Wingdings" panose="05000000000000000000" pitchFamily="2" charset="2"/>
              <a:buChar char=""/>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Giá</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thành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sản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xuất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quá</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đắt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342900" lvl="0" indent="-342900" algn="just">
              <a:lnSpc>
                <a:spcPct val="120000"/>
              </a:lnSpc>
              <a:buFont typeface="Wingdings" panose="05000000000000000000" pitchFamily="2" charset="2"/>
              <a:buChar char=""/>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Thiết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bị</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điều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khiển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chạy</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ổn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định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dễ</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sử</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dụng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dễ</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sửa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chữa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342900" lvl="0" indent="-342900" algn="just">
              <a:lnSpc>
                <a:spcPct val="120000"/>
              </a:lnSpc>
              <a:spcAft>
                <a:spcPts val="600"/>
              </a:spcAft>
              <a:buFont typeface="Wingdings" panose="05000000000000000000" pitchFamily="2" charset="2"/>
              <a:buChar char=""/>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phát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triển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mở</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rộng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nâng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cao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thiết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bị</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p:txBody>
      </p:sp>
      <p:grpSp>
        <p:nvGrpSpPr>
          <p:cNvPr id="1041" name="Google Shape;1041;p39"/>
          <p:cNvGrpSpPr/>
          <p:nvPr/>
        </p:nvGrpSpPr>
        <p:grpSpPr>
          <a:xfrm rot="-2700000">
            <a:off x="7115459" y="678089"/>
            <a:ext cx="1851812" cy="4777164"/>
            <a:chOff x="7613132" y="1646510"/>
            <a:chExt cx="1402258" cy="3617440"/>
          </a:xfrm>
        </p:grpSpPr>
        <p:grpSp>
          <p:nvGrpSpPr>
            <p:cNvPr id="1042" name="Google Shape;1042;p39"/>
            <p:cNvGrpSpPr/>
            <p:nvPr/>
          </p:nvGrpSpPr>
          <p:grpSpPr>
            <a:xfrm rot="5400000">
              <a:off x="6742621" y="2517021"/>
              <a:ext cx="3143280" cy="1402258"/>
              <a:chOff x="5761175" y="3597075"/>
              <a:chExt cx="2824913" cy="1260230"/>
            </a:xfrm>
          </p:grpSpPr>
          <p:sp>
            <p:nvSpPr>
              <p:cNvPr id="1043" name="Google Shape;1043;p39"/>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flipH="1">
                <a:off x="5886887" y="4117190"/>
                <a:ext cx="2699200" cy="621737"/>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flipH="1">
                <a:off x="6489540" y="4099087"/>
                <a:ext cx="40280" cy="40280"/>
              </a:xfrm>
              <a:custGeom>
                <a:avLst/>
                <a:gdLst/>
                <a:ahLst/>
                <a:cxnLst/>
                <a:rect l="l" t="t" r="r" b="b"/>
                <a:pathLst>
                  <a:path w="1217" h="1217"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flipH="1">
                <a:off x="7010648" y="4454182"/>
                <a:ext cx="40280" cy="40280"/>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flipH="1">
                <a:off x="6807425" y="3896865"/>
                <a:ext cx="441686" cy="441686"/>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flipH="1">
                <a:off x="6508614" y="3597075"/>
                <a:ext cx="1040288" cy="1040254"/>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flipH="1">
                <a:off x="6876831" y="3915995"/>
                <a:ext cx="353150" cy="353150"/>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flipH="1">
                <a:off x="7463333" y="4427042"/>
                <a:ext cx="592578" cy="92574"/>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4" name="Google Shape;1054;p39"/>
            <p:cNvCxnSpPr/>
            <p:nvPr/>
          </p:nvCxnSpPr>
          <p:spPr>
            <a:xfrm>
              <a:off x="8038592" y="4511850"/>
              <a:ext cx="0" cy="752100"/>
            </a:xfrm>
            <a:prstGeom prst="straightConnector1">
              <a:avLst/>
            </a:prstGeom>
            <a:noFill/>
            <a:ln w="28575" cap="flat" cmpd="sng">
              <a:solidFill>
                <a:schemeClr val="dk1"/>
              </a:solidFill>
              <a:prstDash val="solid"/>
              <a:round/>
              <a:headEnd type="none" w="med" len="med"/>
              <a:tailEnd type="none" w="med" len="med"/>
            </a:ln>
          </p:spPr>
        </p:cxnSp>
      </p:grpSp>
      <p:pic>
        <p:nvPicPr>
          <p:cNvPr id="2050" name="Picture 2" descr="Hệ thống kỹ thuật trong nhà thông minh">
            <a:extLst>
              <a:ext uri="{FF2B5EF4-FFF2-40B4-BE49-F238E27FC236}">
                <a16:creationId xmlns:a16="http://schemas.microsoft.com/office/drawing/2014/main" id="{A607B707-0CE4-E829-AC03-7868F2CF4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202" y="1667078"/>
            <a:ext cx="3879329" cy="237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65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0" name="Google Shape;1040;p39"/>
          <p:cNvSpPr txBox="1">
            <a:spLocks noGrp="1"/>
          </p:cNvSpPr>
          <p:nvPr>
            <p:ph type="body" idx="1"/>
          </p:nvPr>
        </p:nvSpPr>
        <p:spPr>
          <a:xfrm>
            <a:off x="169469" y="1499592"/>
            <a:ext cx="4596114" cy="2952678"/>
          </a:xfrm>
          <a:prstGeom prst="rect">
            <a:avLst/>
          </a:prstGeom>
        </p:spPr>
        <p:txBody>
          <a:bodyPr spcFirstLastPara="1" wrap="square" lIns="91425" tIns="91425" rIns="91425" bIns="91425" anchor="ctr" anchorCtr="0">
            <a:noAutofit/>
          </a:bodyPr>
          <a:lstStyle/>
          <a:p>
            <a:pPr marL="139700" indent="0" algn="just">
              <a:lnSpc>
                <a:spcPct val="120000"/>
              </a:lnSpc>
              <a:spcBef>
                <a:spcPts val="600"/>
              </a:spcBef>
              <a:spcAft>
                <a:spcPts val="600"/>
              </a:spcAft>
              <a:buNone/>
            </a:pP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Nội</a:t>
            </a: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dung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đề</a:t>
            </a: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tài</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139700" indent="0" algn="just">
              <a:lnSpc>
                <a:spcPct val="120000"/>
              </a:lnSpc>
              <a:spcBef>
                <a:spcPts val="600"/>
              </a:spcBef>
              <a:spcAft>
                <a:spcPts val="600"/>
              </a:spcAft>
              <a:buNone/>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Tìm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hiểu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nguyên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lý</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hoạt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của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mạch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139700" indent="0" algn="just">
              <a:lnSpc>
                <a:spcPct val="120000"/>
              </a:lnSpc>
              <a:spcBef>
                <a:spcPts val="600"/>
              </a:spcBef>
              <a:spcAft>
                <a:spcPts val="600"/>
              </a:spcAft>
              <a:buNone/>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Phân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tích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thiết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kế</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mạch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139700" indent="0" algn="just">
              <a:lnSpc>
                <a:spcPct val="120000"/>
              </a:lnSpc>
              <a:spcBef>
                <a:spcPts val="600"/>
              </a:spcBef>
              <a:spcAft>
                <a:spcPts val="600"/>
              </a:spcAft>
              <a:buNone/>
            </a:pP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Phương</a:t>
            </a: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pháp</a:t>
            </a: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thực</a:t>
            </a: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hiện</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139700" indent="0" algn="just">
              <a:lnSpc>
                <a:spcPct val="120000"/>
              </a:lnSpc>
              <a:spcBef>
                <a:spcPts val="600"/>
              </a:spcBef>
              <a:spcAft>
                <a:spcPts val="600"/>
              </a:spcAft>
              <a:buNone/>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Tham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khảo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tài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liệu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trên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mạng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thư</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viện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139700" indent="0" algn="just">
              <a:lnSpc>
                <a:spcPct val="120000"/>
              </a:lnSpc>
              <a:spcBef>
                <a:spcPts val="600"/>
              </a:spcBef>
              <a:spcAft>
                <a:spcPts val="600"/>
              </a:spcAft>
              <a:buNone/>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Báo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cáo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thảm</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khảo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giảng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viên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hướng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dẫn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p:txBody>
      </p:sp>
      <p:grpSp>
        <p:nvGrpSpPr>
          <p:cNvPr id="1041" name="Google Shape;1041;p39"/>
          <p:cNvGrpSpPr/>
          <p:nvPr/>
        </p:nvGrpSpPr>
        <p:grpSpPr>
          <a:xfrm rot="-2700000">
            <a:off x="7115459" y="678089"/>
            <a:ext cx="1851812" cy="4777164"/>
            <a:chOff x="7613132" y="1646510"/>
            <a:chExt cx="1402258" cy="3617440"/>
          </a:xfrm>
        </p:grpSpPr>
        <p:grpSp>
          <p:nvGrpSpPr>
            <p:cNvPr id="1042" name="Google Shape;1042;p39"/>
            <p:cNvGrpSpPr/>
            <p:nvPr/>
          </p:nvGrpSpPr>
          <p:grpSpPr>
            <a:xfrm rot="5400000">
              <a:off x="6742621" y="2517021"/>
              <a:ext cx="3143280" cy="1402258"/>
              <a:chOff x="5761175" y="3597075"/>
              <a:chExt cx="2824913" cy="1260230"/>
            </a:xfrm>
          </p:grpSpPr>
          <p:sp>
            <p:nvSpPr>
              <p:cNvPr id="1043" name="Google Shape;1043;p39"/>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flipH="1">
                <a:off x="5886887" y="4117190"/>
                <a:ext cx="2699200" cy="621737"/>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flipH="1">
                <a:off x="6489540" y="4099087"/>
                <a:ext cx="40280" cy="40280"/>
              </a:xfrm>
              <a:custGeom>
                <a:avLst/>
                <a:gdLst/>
                <a:ahLst/>
                <a:cxnLst/>
                <a:rect l="l" t="t" r="r" b="b"/>
                <a:pathLst>
                  <a:path w="1217" h="1217"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flipH="1">
                <a:off x="7010648" y="4454182"/>
                <a:ext cx="40280" cy="40280"/>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flipH="1">
                <a:off x="6807425" y="3896865"/>
                <a:ext cx="441686" cy="441686"/>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flipH="1">
                <a:off x="6508614" y="3597075"/>
                <a:ext cx="1040288" cy="1040254"/>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flipH="1">
                <a:off x="6876831" y="3915995"/>
                <a:ext cx="353150" cy="353150"/>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flipH="1">
                <a:off x="7463333" y="4427042"/>
                <a:ext cx="592578" cy="92574"/>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4" name="Google Shape;1054;p39"/>
            <p:cNvCxnSpPr/>
            <p:nvPr/>
          </p:nvCxnSpPr>
          <p:spPr>
            <a:xfrm>
              <a:off x="8038592" y="4511850"/>
              <a:ext cx="0" cy="752100"/>
            </a:xfrm>
            <a:prstGeom prst="straightConnector1">
              <a:avLst/>
            </a:prstGeom>
            <a:noFill/>
            <a:ln w="28575" cap="flat" cmpd="sng">
              <a:solidFill>
                <a:schemeClr val="dk1"/>
              </a:solidFill>
              <a:prstDash val="solid"/>
              <a:round/>
              <a:headEnd type="none" w="med" len="med"/>
              <a:tailEnd type="none" w="med" len="med"/>
            </a:ln>
          </p:spPr>
        </p:cxnSp>
      </p:grpSp>
      <p:grpSp>
        <p:nvGrpSpPr>
          <p:cNvPr id="2" name="Google Shape;10925;p70">
            <a:extLst>
              <a:ext uri="{FF2B5EF4-FFF2-40B4-BE49-F238E27FC236}">
                <a16:creationId xmlns:a16="http://schemas.microsoft.com/office/drawing/2014/main" id="{66FAC7E1-77B2-BB88-DD7C-A05CE8F7255E}"/>
              </a:ext>
            </a:extLst>
          </p:cNvPr>
          <p:cNvGrpSpPr/>
          <p:nvPr/>
        </p:nvGrpSpPr>
        <p:grpSpPr>
          <a:xfrm>
            <a:off x="5394900" y="2355531"/>
            <a:ext cx="1549427" cy="1463606"/>
            <a:chOff x="729238" y="1179665"/>
            <a:chExt cx="1636117" cy="1526144"/>
          </a:xfrm>
        </p:grpSpPr>
        <p:grpSp>
          <p:nvGrpSpPr>
            <p:cNvPr id="3" name="Google Shape;10926;p70">
              <a:extLst>
                <a:ext uri="{FF2B5EF4-FFF2-40B4-BE49-F238E27FC236}">
                  <a16:creationId xmlns:a16="http://schemas.microsoft.com/office/drawing/2014/main" id="{0AB96BB7-D4C1-A35E-DB0E-684C68913494}"/>
                </a:ext>
              </a:extLst>
            </p:cNvPr>
            <p:cNvGrpSpPr/>
            <p:nvPr/>
          </p:nvGrpSpPr>
          <p:grpSpPr>
            <a:xfrm>
              <a:off x="729238" y="1179665"/>
              <a:ext cx="80700" cy="1526144"/>
              <a:chOff x="729238" y="1179665"/>
              <a:chExt cx="80700" cy="1526144"/>
            </a:xfrm>
          </p:grpSpPr>
          <p:sp>
            <p:nvSpPr>
              <p:cNvPr id="2104" name="Google Shape;10927;p70">
                <a:extLst>
                  <a:ext uri="{FF2B5EF4-FFF2-40B4-BE49-F238E27FC236}">
                    <a16:creationId xmlns:a16="http://schemas.microsoft.com/office/drawing/2014/main" id="{80134E47-2ABD-5790-7378-881ED38F5EC5}"/>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10928;p70">
                <a:extLst>
                  <a:ext uri="{FF2B5EF4-FFF2-40B4-BE49-F238E27FC236}">
                    <a16:creationId xmlns:a16="http://schemas.microsoft.com/office/drawing/2014/main" id="{4342DC1B-14C3-41A2-B9A3-E154BC0DC002}"/>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10929;p70">
                <a:extLst>
                  <a:ext uri="{FF2B5EF4-FFF2-40B4-BE49-F238E27FC236}">
                    <a16:creationId xmlns:a16="http://schemas.microsoft.com/office/drawing/2014/main" id="{50FF7072-9589-A6F3-B77D-4D4D29CD2266}"/>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10930;p70">
                <a:extLst>
                  <a:ext uri="{FF2B5EF4-FFF2-40B4-BE49-F238E27FC236}">
                    <a16:creationId xmlns:a16="http://schemas.microsoft.com/office/drawing/2014/main" id="{B16B8A1F-2781-2EE9-E2F1-D55C4786C4CB}"/>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10931;p70">
                <a:extLst>
                  <a:ext uri="{FF2B5EF4-FFF2-40B4-BE49-F238E27FC236}">
                    <a16:creationId xmlns:a16="http://schemas.microsoft.com/office/drawing/2014/main" id="{123DEE81-C6DA-8571-18C1-CAA5BD27CB61}"/>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10932;p70">
                <a:extLst>
                  <a:ext uri="{FF2B5EF4-FFF2-40B4-BE49-F238E27FC236}">
                    <a16:creationId xmlns:a16="http://schemas.microsoft.com/office/drawing/2014/main" id="{51BB32A3-06D8-C9A7-850D-DFC48BEB79F9}"/>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10933;p70">
                <a:extLst>
                  <a:ext uri="{FF2B5EF4-FFF2-40B4-BE49-F238E27FC236}">
                    <a16:creationId xmlns:a16="http://schemas.microsoft.com/office/drawing/2014/main" id="{BF9952EF-BE67-B3F5-E671-C355DA21FC74}"/>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10934;p70">
                <a:extLst>
                  <a:ext uri="{FF2B5EF4-FFF2-40B4-BE49-F238E27FC236}">
                    <a16:creationId xmlns:a16="http://schemas.microsoft.com/office/drawing/2014/main" id="{2007C771-1639-5D8F-02F8-9AA65398A29E}"/>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0935;p70">
                <a:extLst>
                  <a:ext uri="{FF2B5EF4-FFF2-40B4-BE49-F238E27FC236}">
                    <a16:creationId xmlns:a16="http://schemas.microsoft.com/office/drawing/2014/main" id="{9419B1DA-EBEC-0C7B-6F8F-F7864DEE70B8}"/>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0936;p70">
                <a:extLst>
                  <a:ext uri="{FF2B5EF4-FFF2-40B4-BE49-F238E27FC236}">
                    <a16:creationId xmlns:a16="http://schemas.microsoft.com/office/drawing/2014/main" id="{E7A2A33F-C4B5-FBF3-3575-FAF6F76D3C47}"/>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0937;p70">
              <a:extLst>
                <a:ext uri="{FF2B5EF4-FFF2-40B4-BE49-F238E27FC236}">
                  <a16:creationId xmlns:a16="http://schemas.microsoft.com/office/drawing/2014/main" id="{DA3F083A-7124-57AC-D01C-841137A936F9}"/>
                </a:ext>
              </a:extLst>
            </p:cNvPr>
            <p:cNvGrpSpPr/>
            <p:nvPr/>
          </p:nvGrpSpPr>
          <p:grpSpPr>
            <a:xfrm>
              <a:off x="903098" y="1179665"/>
              <a:ext cx="80700" cy="1526144"/>
              <a:chOff x="903098" y="1179665"/>
              <a:chExt cx="80700" cy="1526144"/>
            </a:xfrm>
          </p:grpSpPr>
          <p:sp>
            <p:nvSpPr>
              <p:cNvPr id="2094" name="Google Shape;10938;p70">
                <a:extLst>
                  <a:ext uri="{FF2B5EF4-FFF2-40B4-BE49-F238E27FC236}">
                    <a16:creationId xmlns:a16="http://schemas.microsoft.com/office/drawing/2014/main" id="{DD7E9E2B-D258-6E05-3076-092C6D5CD125}"/>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10939;p70">
                <a:extLst>
                  <a:ext uri="{FF2B5EF4-FFF2-40B4-BE49-F238E27FC236}">
                    <a16:creationId xmlns:a16="http://schemas.microsoft.com/office/drawing/2014/main" id="{A256FEDD-FD3F-EE88-0789-AEC3A6DBEF64}"/>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10940;p70">
                <a:extLst>
                  <a:ext uri="{FF2B5EF4-FFF2-40B4-BE49-F238E27FC236}">
                    <a16:creationId xmlns:a16="http://schemas.microsoft.com/office/drawing/2014/main" id="{3074E283-A914-34A5-284E-7434CF23B706}"/>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10941;p70">
                <a:extLst>
                  <a:ext uri="{FF2B5EF4-FFF2-40B4-BE49-F238E27FC236}">
                    <a16:creationId xmlns:a16="http://schemas.microsoft.com/office/drawing/2014/main" id="{44C0CC50-40E8-7E30-F78F-659F44ACD1CC}"/>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10942;p70">
                <a:extLst>
                  <a:ext uri="{FF2B5EF4-FFF2-40B4-BE49-F238E27FC236}">
                    <a16:creationId xmlns:a16="http://schemas.microsoft.com/office/drawing/2014/main" id="{628E322C-BD6A-06D0-E34F-AE49DECE8A61}"/>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10943;p70">
                <a:extLst>
                  <a:ext uri="{FF2B5EF4-FFF2-40B4-BE49-F238E27FC236}">
                    <a16:creationId xmlns:a16="http://schemas.microsoft.com/office/drawing/2014/main" id="{3B17FB0A-7E71-C76A-4918-6D53DA87EA23}"/>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10944;p70">
                <a:extLst>
                  <a:ext uri="{FF2B5EF4-FFF2-40B4-BE49-F238E27FC236}">
                    <a16:creationId xmlns:a16="http://schemas.microsoft.com/office/drawing/2014/main" id="{8FCDB796-6414-0676-EE02-07BA2299BAC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10945;p70">
                <a:extLst>
                  <a:ext uri="{FF2B5EF4-FFF2-40B4-BE49-F238E27FC236}">
                    <a16:creationId xmlns:a16="http://schemas.microsoft.com/office/drawing/2014/main" id="{AE5581D7-19BD-5700-C5D1-15B8B3E75B42}"/>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10946;p70">
                <a:extLst>
                  <a:ext uri="{FF2B5EF4-FFF2-40B4-BE49-F238E27FC236}">
                    <a16:creationId xmlns:a16="http://schemas.microsoft.com/office/drawing/2014/main" id="{E43A6122-9180-AA1B-BC64-E219920CE1FE}"/>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10947;p70">
                <a:extLst>
                  <a:ext uri="{FF2B5EF4-FFF2-40B4-BE49-F238E27FC236}">
                    <a16:creationId xmlns:a16="http://schemas.microsoft.com/office/drawing/2014/main" id="{A26EFB9B-DE93-7A74-0846-34E936805DBA}"/>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0948;p70">
              <a:extLst>
                <a:ext uri="{FF2B5EF4-FFF2-40B4-BE49-F238E27FC236}">
                  <a16:creationId xmlns:a16="http://schemas.microsoft.com/office/drawing/2014/main" id="{076C0EAB-2BAD-3B27-EFB1-36E2146F2827}"/>
                </a:ext>
              </a:extLst>
            </p:cNvPr>
            <p:cNvGrpSpPr/>
            <p:nvPr/>
          </p:nvGrpSpPr>
          <p:grpSpPr>
            <a:xfrm>
              <a:off x="1076958" y="1179665"/>
              <a:ext cx="80700" cy="1526144"/>
              <a:chOff x="1076958" y="1179665"/>
              <a:chExt cx="80700" cy="1526144"/>
            </a:xfrm>
          </p:grpSpPr>
          <p:sp>
            <p:nvSpPr>
              <p:cNvPr id="2084" name="Google Shape;10949;p70">
                <a:extLst>
                  <a:ext uri="{FF2B5EF4-FFF2-40B4-BE49-F238E27FC236}">
                    <a16:creationId xmlns:a16="http://schemas.microsoft.com/office/drawing/2014/main" id="{F82FD7C1-E87E-9430-85F8-9E85F9056F08}"/>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10950;p70">
                <a:extLst>
                  <a:ext uri="{FF2B5EF4-FFF2-40B4-BE49-F238E27FC236}">
                    <a16:creationId xmlns:a16="http://schemas.microsoft.com/office/drawing/2014/main" id="{06397B31-DA2F-3C97-878C-B9A6E880F4A3}"/>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10951;p70">
                <a:extLst>
                  <a:ext uri="{FF2B5EF4-FFF2-40B4-BE49-F238E27FC236}">
                    <a16:creationId xmlns:a16="http://schemas.microsoft.com/office/drawing/2014/main" id="{EA181116-E229-91AC-6801-894A6B29B20C}"/>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10952;p70">
                <a:extLst>
                  <a:ext uri="{FF2B5EF4-FFF2-40B4-BE49-F238E27FC236}">
                    <a16:creationId xmlns:a16="http://schemas.microsoft.com/office/drawing/2014/main" id="{CA32AFFD-75C9-FC0C-127E-FCEDD1AD064E}"/>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10953;p70">
                <a:extLst>
                  <a:ext uri="{FF2B5EF4-FFF2-40B4-BE49-F238E27FC236}">
                    <a16:creationId xmlns:a16="http://schemas.microsoft.com/office/drawing/2014/main" id="{6D17B1D5-3897-5DB5-B4BB-46880FB26C52}"/>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10954;p70">
                <a:extLst>
                  <a:ext uri="{FF2B5EF4-FFF2-40B4-BE49-F238E27FC236}">
                    <a16:creationId xmlns:a16="http://schemas.microsoft.com/office/drawing/2014/main" id="{70B2E319-111D-80A0-B3E6-3F67D60BFE5E}"/>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10955;p70">
                <a:extLst>
                  <a:ext uri="{FF2B5EF4-FFF2-40B4-BE49-F238E27FC236}">
                    <a16:creationId xmlns:a16="http://schemas.microsoft.com/office/drawing/2014/main" id="{9A0353D2-0804-A5DA-45E9-DC3E239E2ED7}"/>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10956;p70">
                <a:extLst>
                  <a:ext uri="{FF2B5EF4-FFF2-40B4-BE49-F238E27FC236}">
                    <a16:creationId xmlns:a16="http://schemas.microsoft.com/office/drawing/2014/main" id="{29D2B5F4-D2DC-E6FD-A5FF-7A545408E68A}"/>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10957;p70">
                <a:extLst>
                  <a:ext uri="{FF2B5EF4-FFF2-40B4-BE49-F238E27FC236}">
                    <a16:creationId xmlns:a16="http://schemas.microsoft.com/office/drawing/2014/main" id="{390D8077-E1AF-7005-7CDC-F340CE2E2F45}"/>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10958;p70">
                <a:extLst>
                  <a:ext uri="{FF2B5EF4-FFF2-40B4-BE49-F238E27FC236}">
                    <a16:creationId xmlns:a16="http://schemas.microsoft.com/office/drawing/2014/main" id="{F288F19F-8314-9587-831E-4A486DC33F19}"/>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0959;p70">
              <a:extLst>
                <a:ext uri="{FF2B5EF4-FFF2-40B4-BE49-F238E27FC236}">
                  <a16:creationId xmlns:a16="http://schemas.microsoft.com/office/drawing/2014/main" id="{1C203E05-744B-F7DA-EFDE-E12C4486A501}"/>
                </a:ext>
              </a:extLst>
            </p:cNvPr>
            <p:cNvGrpSpPr/>
            <p:nvPr/>
          </p:nvGrpSpPr>
          <p:grpSpPr>
            <a:xfrm>
              <a:off x="1247707" y="1179665"/>
              <a:ext cx="80700" cy="1526144"/>
              <a:chOff x="1247707" y="1179665"/>
              <a:chExt cx="80700" cy="1526144"/>
            </a:xfrm>
          </p:grpSpPr>
          <p:sp>
            <p:nvSpPr>
              <p:cNvPr id="1034" name="Google Shape;10960;p70">
                <a:extLst>
                  <a:ext uri="{FF2B5EF4-FFF2-40B4-BE49-F238E27FC236}">
                    <a16:creationId xmlns:a16="http://schemas.microsoft.com/office/drawing/2014/main" id="{38B33D1D-7CA6-10D5-8072-5FDB06AF1BFB}"/>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961;p70">
                <a:extLst>
                  <a:ext uri="{FF2B5EF4-FFF2-40B4-BE49-F238E27FC236}">
                    <a16:creationId xmlns:a16="http://schemas.microsoft.com/office/drawing/2014/main" id="{14773972-F916-AF84-9374-135D8B0ED273}"/>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962;p70">
                <a:extLst>
                  <a:ext uri="{FF2B5EF4-FFF2-40B4-BE49-F238E27FC236}">
                    <a16:creationId xmlns:a16="http://schemas.microsoft.com/office/drawing/2014/main" id="{9CD9CB7B-0F48-E1BD-AFF0-F65173C871C3}"/>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963;p70">
                <a:extLst>
                  <a:ext uri="{FF2B5EF4-FFF2-40B4-BE49-F238E27FC236}">
                    <a16:creationId xmlns:a16="http://schemas.microsoft.com/office/drawing/2014/main" id="{AACAB43F-E2FA-4FBD-404C-411A2018CCB6}"/>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964;p70">
                <a:extLst>
                  <a:ext uri="{FF2B5EF4-FFF2-40B4-BE49-F238E27FC236}">
                    <a16:creationId xmlns:a16="http://schemas.microsoft.com/office/drawing/2014/main" id="{1C315DB7-EF5C-ECDF-458B-DB6102AF6001}"/>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965;p70">
                <a:extLst>
                  <a:ext uri="{FF2B5EF4-FFF2-40B4-BE49-F238E27FC236}">
                    <a16:creationId xmlns:a16="http://schemas.microsoft.com/office/drawing/2014/main" id="{E9466EA1-6DA1-C741-5581-D08250BB8656}"/>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10966;p70">
                <a:extLst>
                  <a:ext uri="{FF2B5EF4-FFF2-40B4-BE49-F238E27FC236}">
                    <a16:creationId xmlns:a16="http://schemas.microsoft.com/office/drawing/2014/main" id="{9B4F7044-E001-C62D-DBC4-67A255A49302}"/>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10967;p70">
                <a:extLst>
                  <a:ext uri="{FF2B5EF4-FFF2-40B4-BE49-F238E27FC236}">
                    <a16:creationId xmlns:a16="http://schemas.microsoft.com/office/drawing/2014/main" id="{4A0E469C-844B-8304-8960-E883FE75F3A5}"/>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10968;p70">
                <a:extLst>
                  <a:ext uri="{FF2B5EF4-FFF2-40B4-BE49-F238E27FC236}">
                    <a16:creationId xmlns:a16="http://schemas.microsoft.com/office/drawing/2014/main" id="{CB815D2A-433F-B61E-B412-50569A79DB72}"/>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10969;p70">
                <a:extLst>
                  <a:ext uri="{FF2B5EF4-FFF2-40B4-BE49-F238E27FC236}">
                    <a16:creationId xmlns:a16="http://schemas.microsoft.com/office/drawing/2014/main" id="{3ABFF808-01DB-4503-E92D-5806C7914A58}"/>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970;p70">
              <a:extLst>
                <a:ext uri="{FF2B5EF4-FFF2-40B4-BE49-F238E27FC236}">
                  <a16:creationId xmlns:a16="http://schemas.microsoft.com/office/drawing/2014/main" id="{397DC31C-3E35-A764-59C8-19F4307B661A}"/>
                </a:ext>
              </a:extLst>
            </p:cNvPr>
            <p:cNvGrpSpPr/>
            <p:nvPr/>
          </p:nvGrpSpPr>
          <p:grpSpPr>
            <a:xfrm>
              <a:off x="1421567" y="1179665"/>
              <a:ext cx="80700" cy="1526144"/>
              <a:chOff x="1421567" y="1179665"/>
              <a:chExt cx="80700" cy="1526144"/>
            </a:xfrm>
          </p:grpSpPr>
          <p:sp>
            <p:nvSpPr>
              <p:cNvPr id="1024" name="Google Shape;10971;p70">
                <a:extLst>
                  <a:ext uri="{FF2B5EF4-FFF2-40B4-BE49-F238E27FC236}">
                    <a16:creationId xmlns:a16="http://schemas.microsoft.com/office/drawing/2014/main" id="{804468AD-9466-F47B-E6DC-B5807F26267C}"/>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972;p70">
                <a:extLst>
                  <a:ext uri="{FF2B5EF4-FFF2-40B4-BE49-F238E27FC236}">
                    <a16:creationId xmlns:a16="http://schemas.microsoft.com/office/drawing/2014/main" id="{BAE9821F-FFA4-2606-5EDD-84BFB821946D}"/>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973;p70">
                <a:extLst>
                  <a:ext uri="{FF2B5EF4-FFF2-40B4-BE49-F238E27FC236}">
                    <a16:creationId xmlns:a16="http://schemas.microsoft.com/office/drawing/2014/main" id="{74CD87D6-C6F4-8614-6C41-56B42717400A}"/>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974;p70">
                <a:extLst>
                  <a:ext uri="{FF2B5EF4-FFF2-40B4-BE49-F238E27FC236}">
                    <a16:creationId xmlns:a16="http://schemas.microsoft.com/office/drawing/2014/main" id="{FE4119E0-58E7-4027-27A4-8EE5BE9953B4}"/>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975;p70">
                <a:extLst>
                  <a:ext uri="{FF2B5EF4-FFF2-40B4-BE49-F238E27FC236}">
                    <a16:creationId xmlns:a16="http://schemas.microsoft.com/office/drawing/2014/main" id="{86F080B8-A240-A921-9444-AB8C98A303C7}"/>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976;p70">
                <a:extLst>
                  <a:ext uri="{FF2B5EF4-FFF2-40B4-BE49-F238E27FC236}">
                    <a16:creationId xmlns:a16="http://schemas.microsoft.com/office/drawing/2014/main" id="{A339F7FB-0EF7-7F6C-D3F3-BED88E7101BC}"/>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977;p70">
                <a:extLst>
                  <a:ext uri="{FF2B5EF4-FFF2-40B4-BE49-F238E27FC236}">
                    <a16:creationId xmlns:a16="http://schemas.microsoft.com/office/drawing/2014/main" id="{07A4B84E-5609-7BDC-89FC-53879C0E021D}"/>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978;p70">
                <a:extLst>
                  <a:ext uri="{FF2B5EF4-FFF2-40B4-BE49-F238E27FC236}">
                    <a16:creationId xmlns:a16="http://schemas.microsoft.com/office/drawing/2014/main" id="{791F4129-B34D-3DD8-A81C-8EFA107C664F}"/>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979;p70">
                <a:extLst>
                  <a:ext uri="{FF2B5EF4-FFF2-40B4-BE49-F238E27FC236}">
                    <a16:creationId xmlns:a16="http://schemas.microsoft.com/office/drawing/2014/main" id="{BE7B38F8-F4BF-4DE8-88D8-DD375F245C08}"/>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980;p70">
                <a:extLst>
                  <a:ext uri="{FF2B5EF4-FFF2-40B4-BE49-F238E27FC236}">
                    <a16:creationId xmlns:a16="http://schemas.microsoft.com/office/drawing/2014/main" id="{FADA9438-4388-D3DF-034D-20B093218914}"/>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0981;p70">
              <a:extLst>
                <a:ext uri="{FF2B5EF4-FFF2-40B4-BE49-F238E27FC236}">
                  <a16:creationId xmlns:a16="http://schemas.microsoft.com/office/drawing/2014/main" id="{3FD13E61-65F0-75FC-53F4-FC19A2920FDD}"/>
                </a:ext>
              </a:extLst>
            </p:cNvPr>
            <p:cNvGrpSpPr/>
            <p:nvPr/>
          </p:nvGrpSpPr>
          <p:grpSpPr>
            <a:xfrm>
              <a:off x="1592327" y="1179665"/>
              <a:ext cx="80700" cy="1526144"/>
              <a:chOff x="1592327" y="1179665"/>
              <a:chExt cx="80700" cy="1526144"/>
            </a:xfrm>
          </p:grpSpPr>
          <p:sp>
            <p:nvSpPr>
              <p:cNvPr id="2070" name="Google Shape;10982;p70">
                <a:extLst>
                  <a:ext uri="{FF2B5EF4-FFF2-40B4-BE49-F238E27FC236}">
                    <a16:creationId xmlns:a16="http://schemas.microsoft.com/office/drawing/2014/main" id="{8F860245-7067-67A9-328C-902F60E28965}"/>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0983;p70">
                <a:extLst>
                  <a:ext uri="{FF2B5EF4-FFF2-40B4-BE49-F238E27FC236}">
                    <a16:creationId xmlns:a16="http://schemas.microsoft.com/office/drawing/2014/main" id="{BD57DC46-9591-244E-A876-3D5E68B3F891}"/>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0984;p70">
                <a:extLst>
                  <a:ext uri="{FF2B5EF4-FFF2-40B4-BE49-F238E27FC236}">
                    <a16:creationId xmlns:a16="http://schemas.microsoft.com/office/drawing/2014/main" id="{FB62B408-D3F5-DFCA-F015-709CEDB52FE2}"/>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0985;p70">
                <a:extLst>
                  <a:ext uri="{FF2B5EF4-FFF2-40B4-BE49-F238E27FC236}">
                    <a16:creationId xmlns:a16="http://schemas.microsoft.com/office/drawing/2014/main" id="{2FCA82AD-C158-C401-6716-E68271D8B497}"/>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10986;p70">
                <a:extLst>
                  <a:ext uri="{FF2B5EF4-FFF2-40B4-BE49-F238E27FC236}">
                    <a16:creationId xmlns:a16="http://schemas.microsoft.com/office/drawing/2014/main" id="{BDFEC3E2-7019-C3CF-FAF7-B953C9F27B23}"/>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10987;p70">
                <a:extLst>
                  <a:ext uri="{FF2B5EF4-FFF2-40B4-BE49-F238E27FC236}">
                    <a16:creationId xmlns:a16="http://schemas.microsoft.com/office/drawing/2014/main" id="{42E465D9-ACD5-0EC0-3B96-893B7E8DB932}"/>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10988;p70">
                <a:extLst>
                  <a:ext uri="{FF2B5EF4-FFF2-40B4-BE49-F238E27FC236}">
                    <a16:creationId xmlns:a16="http://schemas.microsoft.com/office/drawing/2014/main" id="{F75361AB-FCD6-E6E7-6127-999C1D813603}"/>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10989;p70">
                <a:extLst>
                  <a:ext uri="{FF2B5EF4-FFF2-40B4-BE49-F238E27FC236}">
                    <a16:creationId xmlns:a16="http://schemas.microsoft.com/office/drawing/2014/main" id="{D4618D5B-F794-8521-5784-8E3FD979B051}"/>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10990;p70">
                <a:extLst>
                  <a:ext uri="{FF2B5EF4-FFF2-40B4-BE49-F238E27FC236}">
                    <a16:creationId xmlns:a16="http://schemas.microsoft.com/office/drawing/2014/main" id="{66878B29-1F59-5308-80FD-9A7176BEAC8D}"/>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10991;p70">
                <a:extLst>
                  <a:ext uri="{FF2B5EF4-FFF2-40B4-BE49-F238E27FC236}">
                    <a16:creationId xmlns:a16="http://schemas.microsoft.com/office/drawing/2014/main" id="{35106788-4E8F-08DA-C61F-7FD65F2D2CBC}"/>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0992;p70">
              <a:extLst>
                <a:ext uri="{FF2B5EF4-FFF2-40B4-BE49-F238E27FC236}">
                  <a16:creationId xmlns:a16="http://schemas.microsoft.com/office/drawing/2014/main" id="{C43A38A7-29A8-D6CE-1DBB-723F7BF7E434}"/>
                </a:ext>
              </a:extLst>
            </p:cNvPr>
            <p:cNvGrpSpPr/>
            <p:nvPr/>
          </p:nvGrpSpPr>
          <p:grpSpPr>
            <a:xfrm>
              <a:off x="1766187" y="1179665"/>
              <a:ext cx="80700" cy="1526144"/>
              <a:chOff x="1766187" y="1179665"/>
              <a:chExt cx="80700" cy="1526144"/>
            </a:xfrm>
          </p:grpSpPr>
          <p:sp>
            <p:nvSpPr>
              <p:cNvPr id="2060" name="Google Shape;10993;p70">
                <a:extLst>
                  <a:ext uri="{FF2B5EF4-FFF2-40B4-BE49-F238E27FC236}">
                    <a16:creationId xmlns:a16="http://schemas.microsoft.com/office/drawing/2014/main" id="{A334F802-D022-73CF-1984-378729E01605}"/>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10994;p70">
                <a:extLst>
                  <a:ext uri="{FF2B5EF4-FFF2-40B4-BE49-F238E27FC236}">
                    <a16:creationId xmlns:a16="http://schemas.microsoft.com/office/drawing/2014/main" id="{C8BD3254-DE8B-CDA2-1BFF-8CDD6F184018}"/>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10995;p70">
                <a:extLst>
                  <a:ext uri="{FF2B5EF4-FFF2-40B4-BE49-F238E27FC236}">
                    <a16:creationId xmlns:a16="http://schemas.microsoft.com/office/drawing/2014/main" id="{4655380F-EC5C-3E51-8CF8-E9141CC0870B}"/>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10996;p70">
                <a:extLst>
                  <a:ext uri="{FF2B5EF4-FFF2-40B4-BE49-F238E27FC236}">
                    <a16:creationId xmlns:a16="http://schemas.microsoft.com/office/drawing/2014/main" id="{8864FB9C-D9A4-C1E4-5B30-38D61C66AF2A}"/>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10997;p70">
                <a:extLst>
                  <a:ext uri="{FF2B5EF4-FFF2-40B4-BE49-F238E27FC236}">
                    <a16:creationId xmlns:a16="http://schemas.microsoft.com/office/drawing/2014/main" id="{2FCD1F93-F7B6-4B5C-6A56-2B3555B1F172}"/>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10998;p70">
                <a:extLst>
                  <a:ext uri="{FF2B5EF4-FFF2-40B4-BE49-F238E27FC236}">
                    <a16:creationId xmlns:a16="http://schemas.microsoft.com/office/drawing/2014/main" id="{CFF59025-4EF8-716A-7087-55DB17E0B527}"/>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10999;p70">
                <a:extLst>
                  <a:ext uri="{FF2B5EF4-FFF2-40B4-BE49-F238E27FC236}">
                    <a16:creationId xmlns:a16="http://schemas.microsoft.com/office/drawing/2014/main" id="{A109B779-C1A3-78C4-1152-D794674DF166}"/>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1000;p70">
                <a:extLst>
                  <a:ext uri="{FF2B5EF4-FFF2-40B4-BE49-F238E27FC236}">
                    <a16:creationId xmlns:a16="http://schemas.microsoft.com/office/drawing/2014/main" id="{B05DF34C-8177-2C26-297B-A80EB23B7699}"/>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1001;p70">
                <a:extLst>
                  <a:ext uri="{FF2B5EF4-FFF2-40B4-BE49-F238E27FC236}">
                    <a16:creationId xmlns:a16="http://schemas.microsoft.com/office/drawing/2014/main" id="{86213581-DD1C-9942-3B10-1BD4ADF528FF}"/>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1002;p70">
                <a:extLst>
                  <a:ext uri="{FF2B5EF4-FFF2-40B4-BE49-F238E27FC236}">
                    <a16:creationId xmlns:a16="http://schemas.microsoft.com/office/drawing/2014/main" id="{27013A68-D867-7235-7949-AB561D651EB3}"/>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1003;p70">
              <a:extLst>
                <a:ext uri="{FF2B5EF4-FFF2-40B4-BE49-F238E27FC236}">
                  <a16:creationId xmlns:a16="http://schemas.microsoft.com/office/drawing/2014/main" id="{C27CE9D6-D568-C16A-C43C-D76F506FA3A1}"/>
                </a:ext>
              </a:extLst>
            </p:cNvPr>
            <p:cNvGrpSpPr/>
            <p:nvPr/>
          </p:nvGrpSpPr>
          <p:grpSpPr>
            <a:xfrm>
              <a:off x="1936935" y="1179665"/>
              <a:ext cx="80700" cy="1526144"/>
              <a:chOff x="1936935" y="1179665"/>
              <a:chExt cx="80700" cy="1526144"/>
            </a:xfrm>
          </p:grpSpPr>
          <p:sp>
            <p:nvSpPr>
              <p:cNvPr id="2049" name="Google Shape;11004;p70">
                <a:extLst>
                  <a:ext uri="{FF2B5EF4-FFF2-40B4-BE49-F238E27FC236}">
                    <a16:creationId xmlns:a16="http://schemas.microsoft.com/office/drawing/2014/main" id="{B74A844F-C4D2-0467-3968-5658657D40FF}"/>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1005;p70">
                <a:extLst>
                  <a:ext uri="{FF2B5EF4-FFF2-40B4-BE49-F238E27FC236}">
                    <a16:creationId xmlns:a16="http://schemas.microsoft.com/office/drawing/2014/main" id="{C19E5FBA-645A-591F-2521-4C3260231D7B}"/>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1006;p70">
                <a:extLst>
                  <a:ext uri="{FF2B5EF4-FFF2-40B4-BE49-F238E27FC236}">
                    <a16:creationId xmlns:a16="http://schemas.microsoft.com/office/drawing/2014/main" id="{88EA2EDE-D513-2A83-1A57-4131D10E2F4D}"/>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11007;p70">
                <a:extLst>
                  <a:ext uri="{FF2B5EF4-FFF2-40B4-BE49-F238E27FC236}">
                    <a16:creationId xmlns:a16="http://schemas.microsoft.com/office/drawing/2014/main" id="{D4FF4CAC-2F49-21D5-1AFE-C522E220C9A5}"/>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11008;p70">
                <a:extLst>
                  <a:ext uri="{FF2B5EF4-FFF2-40B4-BE49-F238E27FC236}">
                    <a16:creationId xmlns:a16="http://schemas.microsoft.com/office/drawing/2014/main" id="{91F1B361-4195-283E-0BE7-322C99527B8C}"/>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11009;p70">
                <a:extLst>
                  <a:ext uri="{FF2B5EF4-FFF2-40B4-BE49-F238E27FC236}">
                    <a16:creationId xmlns:a16="http://schemas.microsoft.com/office/drawing/2014/main" id="{2E24D5BB-7945-074B-55DB-D7779FBA08E2}"/>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11010;p70">
                <a:extLst>
                  <a:ext uri="{FF2B5EF4-FFF2-40B4-BE49-F238E27FC236}">
                    <a16:creationId xmlns:a16="http://schemas.microsoft.com/office/drawing/2014/main" id="{1401A662-F38F-7F37-1A83-16901F6302C8}"/>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11011;p70">
                <a:extLst>
                  <a:ext uri="{FF2B5EF4-FFF2-40B4-BE49-F238E27FC236}">
                    <a16:creationId xmlns:a16="http://schemas.microsoft.com/office/drawing/2014/main" id="{6F418B5C-569F-C5E5-75B9-D29A56B109F5}"/>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11012;p70">
                <a:extLst>
                  <a:ext uri="{FF2B5EF4-FFF2-40B4-BE49-F238E27FC236}">
                    <a16:creationId xmlns:a16="http://schemas.microsoft.com/office/drawing/2014/main" id="{0DB6B8BC-B4CC-6B65-2155-95BD4A0CEB54}"/>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11013;p70">
                <a:extLst>
                  <a:ext uri="{FF2B5EF4-FFF2-40B4-BE49-F238E27FC236}">
                    <a16:creationId xmlns:a16="http://schemas.microsoft.com/office/drawing/2014/main" id="{6D93BFD9-20AD-E431-171D-6F19EB62BF7A}"/>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1014;p70">
              <a:extLst>
                <a:ext uri="{FF2B5EF4-FFF2-40B4-BE49-F238E27FC236}">
                  <a16:creationId xmlns:a16="http://schemas.microsoft.com/office/drawing/2014/main" id="{85D1E3C4-6090-39FA-AEA0-CA1ABE7B6943}"/>
                </a:ext>
              </a:extLst>
            </p:cNvPr>
            <p:cNvGrpSpPr/>
            <p:nvPr/>
          </p:nvGrpSpPr>
          <p:grpSpPr>
            <a:xfrm>
              <a:off x="2110795" y="1179665"/>
              <a:ext cx="80700" cy="1526144"/>
              <a:chOff x="2110795" y="1179665"/>
              <a:chExt cx="80700" cy="1526144"/>
            </a:xfrm>
          </p:grpSpPr>
          <p:sp>
            <p:nvSpPr>
              <p:cNvPr id="23" name="Google Shape;11015;p70">
                <a:extLst>
                  <a:ext uri="{FF2B5EF4-FFF2-40B4-BE49-F238E27FC236}">
                    <a16:creationId xmlns:a16="http://schemas.microsoft.com/office/drawing/2014/main" id="{ECACBF46-91E6-1271-39A8-CC807FFCB697}"/>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16;p70">
                <a:extLst>
                  <a:ext uri="{FF2B5EF4-FFF2-40B4-BE49-F238E27FC236}">
                    <a16:creationId xmlns:a16="http://schemas.microsoft.com/office/drawing/2014/main" id="{15706A10-0283-EF45-1CC0-35874231218E}"/>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17;p70">
                <a:extLst>
                  <a:ext uri="{FF2B5EF4-FFF2-40B4-BE49-F238E27FC236}">
                    <a16:creationId xmlns:a16="http://schemas.microsoft.com/office/drawing/2014/main" id="{EA7831EE-6201-5D03-A6BD-6B1CB95C7E91}"/>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018;p70">
                <a:extLst>
                  <a:ext uri="{FF2B5EF4-FFF2-40B4-BE49-F238E27FC236}">
                    <a16:creationId xmlns:a16="http://schemas.microsoft.com/office/drawing/2014/main" id="{B929EF26-CC6D-5A03-6165-C1D5213AA512}"/>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19;p70">
                <a:extLst>
                  <a:ext uri="{FF2B5EF4-FFF2-40B4-BE49-F238E27FC236}">
                    <a16:creationId xmlns:a16="http://schemas.microsoft.com/office/drawing/2014/main" id="{81EF383B-4A4E-C61C-B4CA-E5E4D3FBA2D8}"/>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20;p70">
                <a:extLst>
                  <a:ext uri="{FF2B5EF4-FFF2-40B4-BE49-F238E27FC236}">
                    <a16:creationId xmlns:a16="http://schemas.microsoft.com/office/drawing/2014/main" id="{E3EB880E-7AD9-0B7D-AEAE-CB6CFCBD83BA}"/>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021;p70">
                <a:extLst>
                  <a:ext uri="{FF2B5EF4-FFF2-40B4-BE49-F238E27FC236}">
                    <a16:creationId xmlns:a16="http://schemas.microsoft.com/office/drawing/2014/main" id="{2B1461BC-CA27-1B73-00D4-A1AA32FD36DB}"/>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22;p70">
                <a:extLst>
                  <a:ext uri="{FF2B5EF4-FFF2-40B4-BE49-F238E27FC236}">
                    <a16:creationId xmlns:a16="http://schemas.microsoft.com/office/drawing/2014/main" id="{1E11608B-BACE-9A46-25A3-81162F668D7E}"/>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23;p70">
                <a:extLst>
                  <a:ext uri="{FF2B5EF4-FFF2-40B4-BE49-F238E27FC236}">
                    <a16:creationId xmlns:a16="http://schemas.microsoft.com/office/drawing/2014/main" id="{153F98EA-7E2E-2EC5-6768-6A2A25CCFF43}"/>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1024;p70">
                <a:extLst>
                  <a:ext uri="{FF2B5EF4-FFF2-40B4-BE49-F238E27FC236}">
                    <a16:creationId xmlns:a16="http://schemas.microsoft.com/office/drawing/2014/main" id="{C5B6ADA8-8ABF-D548-E99C-9BE9D6DF3A44}"/>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1025;p70">
              <a:extLst>
                <a:ext uri="{FF2B5EF4-FFF2-40B4-BE49-F238E27FC236}">
                  <a16:creationId xmlns:a16="http://schemas.microsoft.com/office/drawing/2014/main" id="{CA3FD094-9797-E35E-6CC5-9F14A460C340}"/>
                </a:ext>
              </a:extLst>
            </p:cNvPr>
            <p:cNvGrpSpPr/>
            <p:nvPr/>
          </p:nvGrpSpPr>
          <p:grpSpPr>
            <a:xfrm>
              <a:off x="2284655" y="1179665"/>
              <a:ext cx="80700" cy="1526144"/>
              <a:chOff x="2284655" y="1179665"/>
              <a:chExt cx="80700" cy="1526144"/>
            </a:xfrm>
          </p:grpSpPr>
          <p:sp>
            <p:nvSpPr>
              <p:cNvPr id="13" name="Google Shape;11026;p70">
                <a:extLst>
                  <a:ext uri="{FF2B5EF4-FFF2-40B4-BE49-F238E27FC236}">
                    <a16:creationId xmlns:a16="http://schemas.microsoft.com/office/drawing/2014/main" id="{19260667-B9F8-986A-DD3A-A37C3FBF65EF}"/>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027;p70">
                <a:extLst>
                  <a:ext uri="{FF2B5EF4-FFF2-40B4-BE49-F238E27FC236}">
                    <a16:creationId xmlns:a16="http://schemas.microsoft.com/office/drawing/2014/main" id="{86D58959-EA32-891E-6BFF-71537A37D0CF}"/>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028;p70">
                <a:extLst>
                  <a:ext uri="{FF2B5EF4-FFF2-40B4-BE49-F238E27FC236}">
                    <a16:creationId xmlns:a16="http://schemas.microsoft.com/office/drawing/2014/main" id="{AC216C86-75E0-FBD9-B292-AD549151DFDB}"/>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29;p70">
                <a:extLst>
                  <a:ext uri="{FF2B5EF4-FFF2-40B4-BE49-F238E27FC236}">
                    <a16:creationId xmlns:a16="http://schemas.microsoft.com/office/drawing/2014/main" id="{5B6E69A7-5BF8-992F-14AF-5124771EC7C0}"/>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30;p70">
                <a:extLst>
                  <a:ext uri="{FF2B5EF4-FFF2-40B4-BE49-F238E27FC236}">
                    <a16:creationId xmlns:a16="http://schemas.microsoft.com/office/drawing/2014/main" id="{294316E8-44D3-20D7-CEFA-4ED90ECCABEF}"/>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31;p70">
                <a:extLst>
                  <a:ext uri="{FF2B5EF4-FFF2-40B4-BE49-F238E27FC236}">
                    <a16:creationId xmlns:a16="http://schemas.microsoft.com/office/drawing/2014/main" id="{0B06689D-7F09-E46C-AC58-B2A27D3C18DF}"/>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32;p70">
                <a:extLst>
                  <a:ext uri="{FF2B5EF4-FFF2-40B4-BE49-F238E27FC236}">
                    <a16:creationId xmlns:a16="http://schemas.microsoft.com/office/drawing/2014/main" id="{D817F3CF-3877-933F-D1E7-D7B7AA7D7A83}"/>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33;p70">
                <a:extLst>
                  <a:ext uri="{FF2B5EF4-FFF2-40B4-BE49-F238E27FC236}">
                    <a16:creationId xmlns:a16="http://schemas.microsoft.com/office/drawing/2014/main" id="{3B2AB228-6DAA-9034-886A-F4AC3203F7D4}"/>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34;p70">
                <a:extLst>
                  <a:ext uri="{FF2B5EF4-FFF2-40B4-BE49-F238E27FC236}">
                    <a16:creationId xmlns:a16="http://schemas.microsoft.com/office/drawing/2014/main" id="{CF575E69-7177-2C78-23AD-CB0D1A20E408}"/>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35;p70">
                <a:extLst>
                  <a:ext uri="{FF2B5EF4-FFF2-40B4-BE49-F238E27FC236}">
                    <a16:creationId xmlns:a16="http://schemas.microsoft.com/office/drawing/2014/main" id="{B7D56989-4594-80E5-A7F8-395B0098A6D8}"/>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35537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grpSp>
        <p:nvGrpSpPr>
          <p:cNvPr id="2434" name="Google Shape;2434;p55"/>
          <p:cNvGrpSpPr/>
          <p:nvPr/>
        </p:nvGrpSpPr>
        <p:grpSpPr>
          <a:xfrm>
            <a:off x="4808500" y="1462675"/>
            <a:ext cx="3553741" cy="2692288"/>
            <a:chOff x="5028921" y="1280766"/>
            <a:chExt cx="3319082" cy="2514512"/>
          </a:xfrm>
        </p:grpSpPr>
        <p:grpSp>
          <p:nvGrpSpPr>
            <p:cNvPr id="2435" name="Google Shape;2435;p55"/>
            <p:cNvGrpSpPr/>
            <p:nvPr/>
          </p:nvGrpSpPr>
          <p:grpSpPr>
            <a:xfrm>
              <a:off x="6217550" y="3331823"/>
              <a:ext cx="941837" cy="463455"/>
              <a:chOff x="6220825" y="3479898"/>
              <a:chExt cx="941837" cy="463455"/>
            </a:xfrm>
          </p:grpSpPr>
          <p:sp>
            <p:nvSpPr>
              <p:cNvPr id="2436" name="Google Shape;2436;p55"/>
              <p:cNvSpPr/>
              <p:nvPr/>
            </p:nvSpPr>
            <p:spPr>
              <a:xfrm>
                <a:off x="6282283" y="3479898"/>
                <a:ext cx="818985" cy="359802"/>
              </a:xfrm>
              <a:custGeom>
                <a:avLst/>
                <a:gdLst/>
                <a:ahLst/>
                <a:cxnLst/>
                <a:rect l="l" t="t" r="r" b="b"/>
                <a:pathLst>
                  <a:path w="20326" h="9884" extrusionOk="0">
                    <a:moveTo>
                      <a:pt x="2967" y="0"/>
                    </a:moveTo>
                    <a:lnTo>
                      <a:pt x="0" y="9884"/>
                    </a:lnTo>
                    <a:lnTo>
                      <a:pt x="20325" y="9884"/>
                    </a:lnTo>
                    <a:lnTo>
                      <a:pt x="1735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6220825" y="3842002"/>
                <a:ext cx="941837" cy="101352"/>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8" name="Google Shape;2438;p55"/>
            <p:cNvGrpSpPr/>
            <p:nvPr/>
          </p:nvGrpSpPr>
          <p:grpSpPr>
            <a:xfrm>
              <a:off x="5028921" y="1280766"/>
              <a:ext cx="3319082" cy="2051064"/>
              <a:chOff x="5028921" y="1280766"/>
              <a:chExt cx="3319082" cy="2051064"/>
            </a:xfrm>
          </p:grpSpPr>
          <p:sp>
            <p:nvSpPr>
              <p:cNvPr id="2439" name="Google Shape;2439;p55"/>
              <p:cNvSpPr/>
              <p:nvPr/>
            </p:nvSpPr>
            <p:spPr>
              <a:xfrm>
                <a:off x="5028921" y="1280766"/>
                <a:ext cx="3319082" cy="2051064"/>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rot="10800000" flipH="1">
                <a:off x="6636211" y="1325532"/>
                <a:ext cx="111118" cy="93444"/>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1" name="Google Shape;2441;p55"/>
          <p:cNvSpPr txBox="1">
            <a:spLocks noGrp="1"/>
          </p:cNvSpPr>
          <p:nvPr>
            <p:ph type="title"/>
          </p:nvPr>
        </p:nvSpPr>
        <p:spPr>
          <a:xfrm>
            <a:off x="687744" y="2223300"/>
            <a:ext cx="3372600" cy="6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Cơ sở lý thuyết</a:t>
            </a:r>
            <a:br>
              <a:rPr lang="en" dirty="0"/>
            </a:br>
            <a:r>
              <a:rPr lang="en" dirty="0"/>
              <a:t>Công cụ sử dụng</a:t>
            </a:r>
            <a:endParaRPr dirty="0"/>
          </a:p>
        </p:txBody>
      </p:sp>
      <p:grpSp>
        <p:nvGrpSpPr>
          <p:cNvPr id="2" name="Google Shape;5006;p66">
            <a:extLst>
              <a:ext uri="{FF2B5EF4-FFF2-40B4-BE49-F238E27FC236}">
                <a16:creationId xmlns:a16="http://schemas.microsoft.com/office/drawing/2014/main" id="{6BC77768-3E72-68B5-3158-BC363E5AF6BB}"/>
              </a:ext>
            </a:extLst>
          </p:cNvPr>
          <p:cNvGrpSpPr/>
          <p:nvPr/>
        </p:nvGrpSpPr>
        <p:grpSpPr>
          <a:xfrm>
            <a:off x="5464698" y="1998354"/>
            <a:ext cx="2241344" cy="1330656"/>
            <a:chOff x="3597785" y="3065882"/>
            <a:chExt cx="2241344" cy="1330656"/>
          </a:xfrm>
        </p:grpSpPr>
        <p:grpSp>
          <p:nvGrpSpPr>
            <p:cNvPr id="3" name="Google Shape;5007;p66">
              <a:extLst>
                <a:ext uri="{FF2B5EF4-FFF2-40B4-BE49-F238E27FC236}">
                  <a16:creationId xmlns:a16="http://schemas.microsoft.com/office/drawing/2014/main" id="{C5BD4961-0732-442F-0B14-2EE3AC1970CD}"/>
                </a:ext>
              </a:extLst>
            </p:cNvPr>
            <p:cNvGrpSpPr/>
            <p:nvPr/>
          </p:nvGrpSpPr>
          <p:grpSpPr>
            <a:xfrm>
              <a:off x="5296908" y="3937355"/>
              <a:ext cx="143198" cy="32380"/>
              <a:chOff x="5296908" y="3937355"/>
              <a:chExt cx="143198" cy="32380"/>
            </a:xfrm>
          </p:grpSpPr>
          <p:sp>
            <p:nvSpPr>
              <p:cNvPr id="3217" name="Google Shape;5008;p66">
                <a:extLst>
                  <a:ext uri="{FF2B5EF4-FFF2-40B4-BE49-F238E27FC236}">
                    <a16:creationId xmlns:a16="http://schemas.microsoft.com/office/drawing/2014/main" id="{E11FF5EC-6825-DC25-CF54-6F0692500B49}"/>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8" name="Google Shape;5009;p66">
                <a:extLst>
                  <a:ext uri="{FF2B5EF4-FFF2-40B4-BE49-F238E27FC236}">
                    <a16:creationId xmlns:a16="http://schemas.microsoft.com/office/drawing/2014/main" id="{A55FBBC5-E8EB-4CB3-D7FE-740A9584BA2E}"/>
                  </a:ext>
                </a:extLst>
              </p:cNvPr>
              <p:cNvGrpSpPr/>
              <p:nvPr/>
            </p:nvGrpSpPr>
            <p:grpSpPr>
              <a:xfrm>
                <a:off x="5402331" y="3937355"/>
                <a:ext cx="37776" cy="32380"/>
                <a:chOff x="5402331" y="3937355"/>
                <a:chExt cx="37776" cy="32380"/>
              </a:xfrm>
            </p:grpSpPr>
            <p:sp>
              <p:nvSpPr>
                <p:cNvPr id="3222" name="Google Shape;5010;p66">
                  <a:extLst>
                    <a:ext uri="{FF2B5EF4-FFF2-40B4-BE49-F238E27FC236}">
                      <a16:creationId xmlns:a16="http://schemas.microsoft.com/office/drawing/2014/main" id="{88855C50-3F1C-00DA-618A-E0AB7956E5F4}"/>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5011;p66">
                  <a:extLst>
                    <a:ext uri="{FF2B5EF4-FFF2-40B4-BE49-F238E27FC236}">
                      <a16:creationId xmlns:a16="http://schemas.microsoft.com/office/drawing/2014/main" id="{B271508E-EAE9-65F2-9EEB-D6675C9291AE}"/>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5012;p66">
                <a:extLst>
                  <a:ext uri="{FF2B5EF4-FFF2-40B4-BE49-F238E27FC236}">
                    <a16:creationId xmlns:a16="http://schemas.microsoft.com/office/drawing/2014/main" id="{19655158-90DA-87DE-280E-A28FF2EC5804}"/>
                  </a:ext>
                </a:extLst>
              </p:cNvPr>
              <p:cNvGrpSpPr/>
              <p:nvPr/>
            </p:nvGrpSpPr>
            <p:grpSpPr>
              <a:xfrm>
                <a:off x="5296908" y="3937355"/>
                <a:ext cx="37783" cy="32380"/>
                <a:chOff x="5296908" y="3937355"/>
                <a:chExt cx="37783" cy="32380"/>
              </a:xfrm>
            </p:grpSpPr>
            <p:sp>
              <p:nvSpPr>
                <p:cNvPr id="3220" name="Google Shape;5013;p66">
                  <a:extLst>
                    <a:ext uri="{FF2B5EF4-FFF2-40B4-BE49-F238E27FC236}">
                      <a16:creationId xmlns:a16="http://schemas.microsoft.com/office/drawing/2014/main" id="{9938B328-AA75-C1FC-8D7E-409CD6C4818C}"/>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5014;p66">
                  <a:extLst>
                    <a:ext uri="{FF2B5EF4-FFF2-40B4-BE49-F238E27FC236}">
                      <a16:creationId xmlns:a16="http://schemas.microsoft.com/office/drawing/2014/main" id="{B3D80423-44D2-84B8-BEB7-86F4ABDCCA70}"/>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5015;p66">
              <a:extLst>
                <a:ext uri="{FF2B5EF4-FFF2-40B4-BE49-F238E27FC236}">
                  <a16:creationId xmlns:a16="http://schemas.microsoft.com/office/drawing/2014/main" id="{3923BFEA-3AFB-7A3B-0BC6-485B63D13DD1}"/>
                </a:ext>
              </a:extLst>
            </p:cNvPr>
            <p:cNvGrpSpPr/>
            <p:nvPr/>
          </p:nvGrpSpPr>
          <p:grpSpPr>
            <a:xfrm>
              <a:off x="4724163" y="3119631"/>
              <a:ext cx="120838" cy="84218"/>
              <a:chOff x="4724163" y="3119631"/>
              <a:chExt cx="120838" cy="84218"/>
            </a:xfrm>
          </p:grpSpPr>
          <p:grpSp>
            <p:nvGrpSpPr>
              <p:cNvPr id="3202" name="Google Shape;5016;p66">
                <a:extLst>
                  <a:ext uri="{FF2B5EF4-FFF2-40B4-BE49-F238E27FC236}">
                    <a16:creationId xmlns:a16="http://schemas.microsoft.com/office/drawing/2014/main" id="{68AFCB5A-6C43-D778-2DD6-95B58E73D8CB}"/>
                  </a:ext>
                </a:extLst>
              </p:cNvPr>
              <p:cNvGrpSpPr/>
              <p:nvPr/>
            </p:nvGrpSpPr>
            <p:grpSpPr>
              <a:xfrm>
                <a:off x="4746712" y="3132773"/>
                <a:ext cx="86869" cy="56424"/>
                <a:chOff x="4746712" y="3132773"/>
                <a:chExt cx="86869" cy="56424"/>
              </a:xfrm>
            </p:grpSpPr>
            <p:sp>
              <p:nvSpPr>
                <p:cNvPr id="3215" name="Google Shape;5017;p66">
                  <a:extLst>
                    <a:ext uri="{FF2B5EF4-FFF2-40B4-BE49-F238E27FC236}">
                      <a16:creationId xmlns:a16="http://schemas.microsoft.com/office/drawing/2014/main" id="{DA05E799-A0A1-4EE3-0BE9-87F247938118}"/>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5018;p66">
                  <a:extLst>
                    <a:ext uri="{FF2B5EF4-FFF2-40B4-BE49-F238E27FC236}">
                      <a16:creationId xmlns:a16="http://schemas.microsoft.com/office/drawing/2014/main" id="{DF91A3DE-E2A2-8653-1255-0721244AE339}"/>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5019;p66">
                <a:extLst>
                  <a:ext uri="{FF2B5EF4-FFF2-40B4-BE49-F238E27FC236}">
                    <a16:creationId xmlns:a16="http://schemas.microsoft.com/office/drawing/2014/main" id="{E07D879D-D9D5-0F15-E474-660C8B1FBB88}"/>
                  </a:ext>
                </a:extLst>
              </p:cNvPr>
              <p:cNvGrpSpPr/>
              <p:nvPr/>
            </p:nvGrpSpPr>
            <p:grpSpPr>
              <a:xfrm>
                <a:off x="4773634" y="3143336"/>
                <a:ext cx="37776" cy="32451"/>
                <a:chOff x="4773634" y="3143336"/>
                <a:chExt cx="37776" cy="32451"/>
              </a:xfrm>
            </p:grpSpPr>
            <p:sp>
              <p:nvSpPr>
                <p:cNvPr id="3213" name="Google Shape;5020;p66">
                  <a:extLst>
                    <a:ext uri="{FF2B5EF4-FFF2-40B4-BE49-F238E27FC236}">
                      <a16:creationId xmlns:a16="http://schemas.microsoft.com/office/drawing/2014/main" id="{86153C89-05F4-71DF-3853-B421A744018D}"/>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5021;p66">
                  <a:extLst>
                    <a:ext uri="{FF2B5EF4-FFF2-40B4-BE49-F238E27FC236}">
                      <a16:creationId xmlns:a16="http://schemas.microsoft.com/office/drawing/2014/main" id="{F321A0AC-8714-A6EA-A64B-6FDD82216A58}"/>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5022;p66">
                <a:extLst>
                  <a:ext uri="{FF2B5EF4-FFF2-40B4-BE49-F238E27FC236}">
                    <a16:creationId xmlns:a16="http://schemas.microsoft.com/office/drawing/2014/main" id="{920E9154-4564-6EB7-21FD-EEF790CD718F}"/>
                  </a:ext>
                </a:extLst>
              </p:cNvPr>
              <p:cNvGrpSpPr/>
              <p:nvPr/>
            </p:nvGrpSpPr>
            <p:grpSpPr>
              <a:xfrm>
                <a:off x="4724163" y="3131248"/>
                <a:ext cx="37776" cy="32459"/>
                <a:chOff x="4724163" y="3131248"/>
                <a:chExt cx="37776" cy="32459"/>
              </a:xfrm>
            </p:grpSpPr>
            <p:sp>
              <p:nvSpPr>
                <p:cNvPr id="3211" name="Google Shape;5023;p66">
                  <a:extLst>
                    <a:ext uri="{FF2B5EF4-FFF2-40B4-BE49-F238E27FC236}">
                      <a16:creationId xmlns:a16="http://schemas.microsoft.com/office/drawing/2014/main" id="{EC5F8B89-0DF5-45DA-D04F-4C82FE20F047}"/>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5024;p66">
                  <a:extLst>
                    <a:ext uri="{FF2B5EF4-FFF2-40B4-BE49-F238E27FC236}">
                      <a16:creationId xmlns:a16="http://schemas.microsoft.com/office/drawing/2014/main" id="{7F1732F2-90C9-3148-B53F-A493481B30C2}"/>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5025;p66">
                <a:extLst>
                  <a:ext uri="{FF2B5EF4-FFF2-40B4-BE49-F238E27FC236}">
                    <a16:creationId xmlns:a16="http://schemas.microsoft.com/office/drawing/2014/main" id="{D9942ABE-D66E-2132-98D1-7EA96B21A9FC}"/>
                  </a:ext>
                </a:extLst>
              </p:cNvPr>
              <p:cNvGrpSpPr/>
              <p:nvPr/>
            </p:nvGrpSpPr>
            <p:grpSpPr>
              <a:xfrm>
                <a:off x="4755081" y="3176054"/>
                <a:ext cx="32357" cy="27795"/>
                <a:chOff x="4755081" y="3176054"/>
                <a:chExt cx="32357" cy="27795"/>
              </a:xfrm>
            </p:grpSpPr>
            <p:sp>
              <p:nvSpPr>
                <p:cNvPr id="3209" name="Google Shape;5026;p66">
                  <a:extLst>
                    <a:ext uri="{FF2B5EF4-FFF2-40B4-BE49-F238E27FC236}">
                      <a16:creationId xmlns:a16="http://schemas.microsoft.com/office/drawing/2014/main" id="{ED3C4056-02DC-4CFA-D9E1-25CFE757813D}"/>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5027;p66">
                  <a:extLst>
                    <a:ext uri="{FF2B5EF4-FFF2-40B4-BE49-F238E27FC236}">
                      <a16:creationId xmlns:a16="http://schemas.microsoft.com/office/drawing/2014/main" id="{3962FA7A-0C22-EF18-7DF0-8B966F520B15}"/>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5028;p66">
                <a:extLst>
                  <a:ext uri="{FF2B5EF4-FFF2-40B4-BE49-F238E27FC236}">
                    <a16:creationId xmlns:a16="http://schemas.microsoft.com/office/drawing/2014/main" id="{EC265DCC-AC2F-B4B1-BAA9-CACB5F38E47B}"/>
                  </a:ext>
                </a:extLst>
              </p:cNvPr>
              <p:cNvGrpSpPr/>
              <p:nvPr/>
            </p:nvGrpSpPr>
            <p:grpSpPr>
              <a:xfrm>
                <a:off x="4812550" y="3119631"/>
                <a:ext cx="32451" cy="27803"/>
                <a:chOff x="4812550" y="3119631"/>
                <a:chExt cx="32451" cy="27803"/>
              </a:xfrm>
            </p:grpSpPr>
            <p:sp>
              <p:nvSpPr>
                <p:cNvPr id="3207" name="Google Shape;5029;p66">
                  <a:extLst>
                    <a:ext uri="{FF2B5EF4-FFF2-40B4-BE49-F238E27FC236}">
                      <a16:creationId xmlns:a16="http://schemas.microsoft.com/office/drawing/2014/main" id="{CD3CE7B1-762F-A5B8-0B36-7EDF4F1C1AD0}"/>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5030;p66">
                  <a:extLst>
                    <a:ext uri="{FF2B5EF4-FFF2-40B4-BE49-F238E27FC236}">
                      <a16:creationId xmlns:a16="http://schemas.microsoft.com/office/drawing/2014/main" id="{BA2F52EF-1FDC-3969-C994-CC9D2FA3599E}"/>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5031;p66">
              <a:extLst>
                <a:ext uri="{FF2B5EF4-FFF2-40B4-BE49-F238E27FC236}">
                  <a16:creationId xmlns:a16="http://schemas.microsoft.com/office/drawing/2014/main" id="{D1B304A8-245E-9D5A-6637-02E58533ADFE}"/>
                </a:ext>
              </a:extLst>
            </p:cNvPr>
            <p:cNvGrpSpPr/>
            <p:nvPr/>
          </p:nvGrpSpPr>
          <p:grpSpPr>
            <a:xfrm>
              <a:off x="5382826" y="4027197"/>
              <a:ext cx="268967" cy="250422"/>
              <a:chOff x="5382826" y="4027197"/>
              <a:chExt cx="268967" cy="250422"/>
            </a:xfrm>
          </p:grpSpPr>
          <p:grpSp>
            <p:nvGrpSpPr>
              <p:cNvPr id="3174" name="Google Shape;5032;p66">
                <a:extLst>
                  <a:ext uri="{FF2B5EF4-FFF2-40B4-BE49-F238E27FC236}">
                    <a16:creationId xmlns:a16="http://schemas.microsoft.com/office/drawing/2014/main" id="{259E23CE-4FB2-1BC0-811A-539FE8A4E72E}"/>
                  </a:ext>
                </a:extLst>
              </p:cNvPr>
              <p:cNvGrpSpPr/>
              <p:nvPr/>
            </p:nvGrpSpPr>
            <p:grpSpPr>
              <a:xfrm>
                <a:off x="5405280" y="4042510"/>
                <a:ext cx="237570" cy="218647"/>
                <a:chOff x="5405280" y="4042510"/>
                <a:chExt cx="237570" cy="218647"/>
              </a:xfrm>
            </p:grpSpPr>
            <p:sp>
              <p:nvSpPr>
                <p:cNvPr id="3196" name="Google Shape;5033;p66">
                  <a:extLst>
                    <a:ext uri="{FF2B5EF4-FFF2-40B4-BE49-F238E27FC236}">
                      <a16:creationId xmlns:a16="http://schemas.microsoft.com/office/drawing/2014/main" id="{A901CE8C-5144-8DD3-CF9F-513ED55D30FB}"/>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5034;p66">
                  <a:extLst>
                    <a:ext uri="{FF2B5EF4-FFF2-40B4-BE49-F238E27FC236}">
                      <a16:creationId xmlns:a16="http://schemas.microsoft.com/office/drawing/2014/main" id="{03EA84B0-8406-6B51-9F2E-96A1D053ADB9}"/>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5035;p66">
                  <a:extLst>
                    <a:ext uri="{FF2B5EF4-FFF2-40B4-BE49-F238E27FC236}">
                      <a16:creationId xmlns:a16="http://schemas.microsoft.com/office/drawing/2014/main" id="{7710BDE7-D167-2CA6-83E5-55B5F9702521}"/>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5036;p66">
                  <a:extLst>
                    <a:ext uri="{FF2B5EF4-FFF2-40B4-BE49-F238E27FC236}">
                      <a16:creationId xmlns:a16="http://schemas.microsoft.com/office/drawing/2014/main" id="{2AB98BAD-9739-3D9D-020D-5A0DBE2116FC}"/>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5037;p66">
                  <a:extLst>
                    <a:ext uri="{FF2B5EF4-FFF2-40B4-BE49-F238E27FC236}">
                      <a16:creationId xmlns:a16="http://schemas.microsoft.com/office/drawing/2014/main" id="{A1E55CB6-C35C-F371-3CF9-7517CE15F015}"/>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5038;p66">
                  <a:extLst>
                    <a:ext uri="{FF2B5EF4-FFF2-40B4-BE49-F238E27FC236}">
                      <a16:creationId xmlns:a16="http://schemas.microsoft.com/office/drawing/2014/main" id="{D1966D87-F076-43C2-C326-8AAC3EA23405}"/>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5039;p66">
                <a:extLst>
                  <a:ext uri="{FF2B5EF4-FFF2-40B4-BE49-F238E27FC236}">
                    <a16:creationId xmlns:a16="http://schemas.microsoft.com/office/drawing/2014/main" id="{BB1DF254-A9FF-0D73-021E-938822C792C5}"/>
                  </a:ext>
                </a:extLst>
              </p:cNvPr>
              <p:cNvGrpSpPr/>
              <p:nvPr/>
            </p:nvGrpSpPr>
            <p:grpSpPr>
              <a:xfrm>
                <a:off x="5382826" y="4125549"/>
                <a:ext cx="37776" cy="32380"/>
                <a:chOff x="5382826" y="4125549"/>
                <a:chExt cx="37776" cy="32380"/>
              </a:xfrm>
            </p:grpSpPr>
            <p:sp>
              <p:nvSpPr>
                <p:cNvPr id="3194" name="Google Shape;5040;p66">
                  <a:extLst>
                    <a:ext uri="{FF2B5EF4-FFF2-40B4-BE49-F238E27FC236}">
                      <a16:creationId xmlns:a16="http://schemas.microsoft.com/office/drawing/2014/main" id="{C3E87298-6D3B-F578-152F-899608FA541A}"/>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5041;p66">
                  <a:extLst>
                    <a:ext uri="{FF2B5EF4-FFF2-40B4-BE49-F238E27FC236}">
                      <a16:creationId xmlns:a16="http://schemas.microsoft.com/office/drawing/2014/main" id="{255AACC7-005F-9FAE-3F8F-E8327515DA3D}"/>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5042;p66">
                <a:extLst>
                  <a:ext uri="{FF2B5EF4-FFF2-40B4-BE49-F238E27FC236}">
                    <a16:creationId xmlns:a16="http://schemas.microsoft.com/office/drawing/2014/main" id="{EDCFE65D-750A-A77A-A8FB-F89DF8586ECC}"/>
                  </a:ext>
                </a:extLst>
              </p:cNvPr>
              <p:cNvGrpSpPr/>
              <p:nvPr/>
            </p:nvGrpSpPr>
            <p:grpSpPr>
              <a:xfrm>
                <a:off x="5475680" y="4195587"/>
                <a:ext cx="37783" cy="32364"/>
                <a:chOff x="5475680" y="4195587"/>
                <a:chExt cx="37783" cy="32364"/>
              </a:xfrm>
            </p:grpSpPr>
            <p:sp>
              <p:nvSpPr>
                <p:cNvPr id="3192" name="Google Shape;5043;p66">
                  <a:extLst>
                    <a:ext uri="{FF2B5EF4-FFF2-40B4-BE49-F238E27FC236}">
                      <a16:creationId xmlns:a16="http://schemas.microsoft.com/office/drawing/2014/main" id="{D802C1E4-6905-27DB-3409-DC1F049A39ED}"/>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5044;p66">
                  <a:extLst>
                    <a:ext uri="{FF2B5EF4-FFF2-40B4-BE49-F238E27FC236}">
                      <a16:creationId xmlns:a16="http://schemas.microsoft.com/office/drawing/2014/main" id="{09AF7EDA-9898-4EBF-95DF-97FCA2493A80}"/>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5045;p66">
                <a:extLst>
                  <a:ext uri="{FF2B5EF4-FFF2-40B4-BE49-F238E27FC236}">
                    <a16:creationId xmlns:a16="http://schemas.microsoft.com/office/drawing/2014/main" id="{17186E92-ED41-1D71-B5D1-DDF75567DF1D}"/>
                  </a:ext>
                </a:extLst>
              </p:cNvPr>
              <p:cNvGrpSpPr/>
              <p:nvPr/>
            </p:nvGrpSpPr>
            <p:grpSpPr>
              <a:xfrm>
                <a:off x="5532575" y="4027197"/>
                <a:ext cx="33308" cy="32262"/>
                <a:chOff x="5532575" y="4027197"/>
                <a:chExt cx="33308" cy="32262"/>
              </a:xfrm>
            </p:grpSpPr>
            <p:sp>
              <p:nvSpPr>
                <p:cNvPr id="3190" name="Google Shape;5046;p66">
                  <a:extLst>
                    <a:ext uri="{FF2B5EF4-FFF2-40B4-BE49-F238E27FC236}">
                      <a16:creationId xmlns:a16="http://schemas.microsoft.com/office/drawing/2014/main" id="{CCD6B77C-1688-38BB-0E6E-FCE6C5CB62DB}"/>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5047;p66">
                  <a:extLst>
                    <a:ext uri="{FF2B5EF4-FFF2-40B4-BE49-F238E27FC236}">
                      <a16:creationId xmlns:a16="http://schemas.microsoft.com/office/drawing/2014/main" id="{40B75179-D529-D340-4ABB-2FBBC62209ED}"/>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5048;p66">
                <a:extLst>
                  <a:ext uri="{FF2B5EF4-FFF2-40B4-BE49-F238E27FC236}">
                    <a16:creationId xmlns:a16="http://schemas.microsoft.com/office/drawing/2014/main" id="{33C8CBC4-BB56-9C3D-9E79-999B628E72C7}"/>
                  </a:ext>
                </a:extLst>
              </p:cNvPr>
              <p:cNvGrpSpPr/>
              <p:nvPr/>
            </p:nvGrpSpPr>
            <p:grpSpPr>
              <a:xfrm>
                <a:off x="5590706" y="4245348"/>
                <a:ext cx="33497" cy="32270"/>
                <a:chOff x="5590706" y="4245348"/>
                <a:chExt cx="33497" cy="32270"/>
              </a:xfrm>
            </p:grpSpPr>
            <p:sp>
              <p:nvSpPr>
                <p:cNvPr id="3188" name="Google Shape;5049;p66">
                  <a:extLst>
                    <a:ext uri="{FF2B5EF4-FFF2-40B4-BE49-F238E27FC236}">
                      <a16:creationId xmlns:a16="http://schemas.microsoft.com/office/drawing/2014/main" id="{D9F29DC6-7438-097B-FB09-AF45DDAEA475}"/>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5050;p66">
                  <a:extLst>
                    <a:ext uri="{FF2B5EF4-FFF2-40B4-BE49-F238E27FC236}">
                      <a16:creationId xmlns:a16="http://schemas.microsoft.com/office/drawing/2014/main" id="{B1293748-499F-1C3F-DBAF-ED7244E9F4EB}"/>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5051;p66">
                <a:extLst>
                  <a:ext uri="{FF2B5EF4-FFF2-40B4-BE49-F238E27FC236}">
                    <a16:creationId xmlns:a16="http://schemas.microsoft.com/office/drawing/2014/main" id="{15F84809-B7F9-4F38-6500-3D532A1D0142}"/>
                  </a:ext>
                </a:extLst>
              </p:cNvPr>
              <p:cNvGrpSpPr/>
              <p:nvPr/>
            </p:nvGrpSpPr>
            <p:grpSpPr>
              <a:xfrm>
                <a:off x="5618681" y="4109677"/>
                <a:ext cx="33112" cy="32357"/>
                <a:chOff x="5618681" y="4109677"/>
                <a:chExt cx="33112" cy="32357"/>
              </a:xfrm>
            </p:grpSpPr>
            <p:sp>
              <p:nvSpPr>
                <p:cNvPr id="3186" name="Google Shape;5052;p66">
                  <a:extLst>
                    <a:ext uri="{FF2B5EF4-FFF2-40B4-BE49-F238E27FC236}">
                      <a16:creationId xmlns:a16="http://schemas.microsoft.com/office/drawing/2014/main" id="{837095CD-75AB-39F0-EBB5-2195CE6CA589}"/>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5053;p66">
                  <a:extLst>
                    <a:ext uri="{FF2B5EF4-FFF2-40B4-BE49-F238E27FC236}">
                      <a16:creationId xmlns:a16="http://schemas.microsoft.com/office/drawing/2014/main" id="{06E121D4-EE17-919B-8A10-D5953E8A7086}"/>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5054;p66">
                <a:extLst>
                  <a:ext uri="{FF2B5EF4-FFF2-40B4-BE49-F238E27FC236}">
                    <a16:creationId xmlns:a16="http://schemas.microsoft.com/office/drawing/2014/main" id="{EE52EB14-9AAC-55D8-A9F2-814E74BEF228}"/>
                  </a:ext>
                </a:extLst>
              </p:cNvPr>
              <p:cNvGrpSpPr/>
              <p:nvPr/>
            </p:nvGrpSpPr>
            <p:grpSpPr>
              <a:xfrm>
                <a:off x="5479298" y="4128262"/>
                <a:ext cx="31405" cy="26906"/>
                <a:chOff x="5479298" y="4128262"/>
                <a:chExt cx="31405" cy="26906"/>
              </a:xfrm>
            </p:grpSpPr>
            <p:sp>
              <p:nvSpPr>
                <p:cNvPr id="3184" name="Google Shape;5055;p66">
                  <a:extLst>
                    <a:ext uri="{FF2B5EF4-FFF2-40B4-BE49-F238E27FC236}">
                      <a16:creationId xmlns:a16="http://schemas.microsoft.com/office/drawing/2014/main" id="{2A94CF11-DB7B-09AE-2ED4-DD864C7D9B25}"/>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5056;p66">
                  <a:extLst>
                    <a:ext uri="{FF2B5EF4-FFF2-40B4-BE49-F238E27FC236}">
                      <a16:creationId xmlns:a16="http://schemas.microsoft.com/office/drawing/2014/main" id="{1F4575C7-A346-0799-FD5D-5CA2486BAAB4}"/>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5057;p66">
                <a:extLst>
                  <a:ext uri="{FF2B5EF4-FFF2-40B4-BE49-F238E27FC236}">
                    <a16:creationId xmlns:a16="http://schemas.microsoft.com/office/drawing/2014/main" id="{80C137CA-74D4-0E20-064C-68566FABFCED}"/>
                  </a:ext>
                </a:extLst>
              </p:cNvPr>
              <p:cNvGrpSpPr/>
              <p:nvPr/>
            </p:nvGrpSpPr>
            <p:grpSpPr>
              <a:xfrm>
                <a:off x="5582903" y="4180116"/>
                <a:ext cx="31499" cy="26898"/>
                <a:chOff x="5582903" y="4180116"/>
                <a:chExt cx="31499" cy="26898"/>
              </a:xfrm>
            </p:grpSpPr>
            <p:sp>
              <p:nvSpPr>
                <p:cNvPr id="3182" name="Google Shape;5058;p66">
                  <a:extLst>
                    <a:ext uri="{FF2B5EF4-FFF2-40B4-BE49-F238E27FC236}">
                      <a16:creationId xmlns:a16="http://schemas.microsoft.com/office/drawing/2014/main" id="{42C9ABB9-6C86-EBDE-B318-CE6A2160ECA7}"/>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5059;p66">
                  <a:extLst>
                    <a:ext uri="{FF2B5EF4-FFF2-40B4-BE49-F238E27FC236}">
                      <a16:creationId xmlns:a16="http://schemas.microsoft.com/office/drawing/2014/main" id="{B93FD018-3EB4-0B80-7B8A-62E89CA5BB29}"/>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5060;p66">
              <a:extLst>
                <a:ext uri="{FF2B5EF4-FFF2-40B4-BE49-F238E27FC236}">
                  <a16:creationId xmlns:a16="http://schemas.microsoft.com/office/drawing/2014/main" id="{391B5794-0617-B4F3-3D79-925B7D22164E}"/>
                </a:ext>
              </a:extLst>
            </p:cNvPr>
            <p:cNvGrpSpPr/>
            <p:nvPr/>
          </p:nvGrpSpPr>
          <p:grpSpPr>
            <a:xfrm>
              <a:off x="3977681" y="3230323"/>
              <a:ext cx="94584" cy="84085"/>
              <a:chOff x="3977681" y="3230323"/>
              <a:chExt cx="94584" cy="84085"/>
            </a:xfrm>
          </p:grpSpPr>
          <p:grpSp>
            <p:nvGrpSpPr>
              <p:cNvPr id="3158" name="Google Shape;5061;p66">
                <a:extLst>
                  <a:ext uri="{FF2B5EF4-FFF2-40B4-BE49-F238E27FC236}">
                    <a16:creationId xmlns:a16="http://schemas.microsoft.com/office/drawing/2014/main" id="{7EEE4D17-D634-98BF-E6FB-D17F0314CDFD}"/>
                  </a:ext>
                </a:extLst>
              </p:cNvPr>
              <p:cNvGrpSpPr/>
              <p:nvPr/>
            </p:nvGrpSpPr>
            <p:grpSpPr>
              <a:xfrm>
                <a:off x="4000135" y="3243041"/>
                <a:ext cx="59570" cy="57186"/>
                <a:chOff x="4000135" y="3243041"/>
                <a:chExt cx="59570" cy="57186"/>
              </a:xfrm>
            </p:grpSpPr>
            <p:sp>
              <p:nvSpPr>
                <p:cNvPr id="3171" name="Google Shape;5062;p66">
                  <a:extLst>
                    <a:ext uri="{FF2B5EF4-FFF2-40B4-BE49-F238E27FC236}">
                      <a16:creationId xmlns:a16="http://schemas.microsoft.com/office/drawing/2014/main" id="{13C057F6-562A-213A-ED2E-0F80441F508C}"/>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5063;p66">
                  <a:extLst>
                    <a:ext uri="{FF2B5EF4-FFF2-40B4-BE49-F238E27FC236}">
                      <a16:creationId xmlns:a16="http://schemas.microsoft.com/office/drawing/2014/main" id="{2CAE097E-928C-93B4-A47A-7D536A67C7F3}"/>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5064;p66">
                  <a:extLst>
                    <a:ext uri="{FF2B5EF4-FFF2-40B4-BE49-F238E27FC236}">
                      <a16:creationId xmlns:a16="http://schemas.microsoft.com/office/drawing/2014/main" id="{67D54E1E-C042-D16C-BC4C-3EF03D4E2BB3}"/>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5065;p66">
                <a:extLst>
                  <a:ext uri="{FF2B5EF4-FFF2-40B4-BE49-F238E27FC236}">
                    <a16:creationId xmlns:a16="http://schemas.microsoft.com/office/drawing/2014/main" id="{534A0018-48FF-5214-C239-E302D1747924}"/>
                  </a:ext>
                </a:extLst>
              </p:cNvPr>
              <p:cNvGrpSpPr/>
              <p:nvPr/>
            </p:nvGrpSpPr>
            <p:grpSpPr>
              <a:xfrm>
                <a:off x="3977681" y="3245872"/>
                <a:ext cx="37783" cy="32380"/>
                <a:chOff x="3977681" y="3245872"/>
                <a:chExt cx="37783" cy="32380"/>
              </a:xfrm>
            </p:grpSpPr>
            <p:sp>
              <p:nvSpPr>
                <p:cNvPr id="3169" name="Google Shape;5066;p66">
                  <a:extLst>
                    <a:ext uri="{FF2B5EF4-FFF2-40B4-BE49-F238E27FC236}">
                      <a16:creationId xmlns:a16="http://schemas.microsoft.com/office/drawing/2014/main" id="{235C5E03-D0F4-509C-089D-74AD1A727769}"/>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5067;p66">
                  <a:extLst>
                    <a:ext uri="{FF2B5EF4-FFF2-40B4-BE49-F238E27FC236}">
                      <a16:creationId xmlns:a16="http://schemas.microsoft.com/office/drawing/2014/main" id="{E7845A3D-CA1A-E30A-5ABD-F80117A577B1}"/>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5068;p66">
                <a:extLst>
                  <a:ext uri="{FF2B5EF4-FFF2-40B4-BE49-F238E27FC236}">
                    <a16:creationId xmlns:a16="http://schemas.microsoft.com/office/drawing/2014/main" id="{2E6F8EE5-B236-1524-4A7B-CDAD70525A73}"/>
                  </a:ext>
                </a:extLst>
              </p:cNvPr>
              <p:cNvGrpSpPr/>
              <p:nvPr/>
            </p:nvGrpSpPr>
            <p:grpSpPr>
              <a:xfrm>
                <a:off x="4040860" y="3262672"/>
                <a:ext cx="31405" cy="27001"/>
                <a:chOff x="4040860" y="3262672"/>
                <a:chExt cx="31405" cy="27001"/>
              </a:xfrm>
            </p:grpSpPr>
            <p:sp>
              <p:nvSpPr>
                <p:cNvPr id="3167" name="Google Shape;5069;p66">
                  <a:extLst>
                    <a:ext uri="{FF2B5EF4-FFF2-40B4-BE49-F238E27FC236}">
                      <a16:creationId xmlns:a16="http://schemas.microsoft.com/office/drawing/2014/main" id="{17B663D4-CBFB-A2B5-E321-7DCFC372CE53}"/>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5070;p66">
                  <a:extLst>
                    <a:ext uri="{FF2B5EF4-FFF2-40B4-BE49-F238E27FC236}">
                      <a16:creationId xmlns:a16="http://schemas.microsoft.com/office/drawing/2014/main" id="{C8A8822F-FBC4-918C-1474-F60C3BDD8153}"/>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5071;p66">
                <a:extLst>
                  <a:ext uri="{FF2B5EF4-FFF2-40B4-BE49-F238E27FC236}">
                    <a16:creationId xmlns:a16="http://schemas.microsoft.com/office/drawing/2014/main" id="{4978E8BF-C0D8-8F24-458E-ADC327FDFA9C}"/>
                  </a:ext>
                </a:extLst>
              </p:cNvPr>
              <p:cNvGrpSpPr/>
              <p:nvPr/>
            </p:nvGrpSpPr>
            <p:grpSpPr>
              <a:xfrm>
                <a:off x="4021072" y="3230323"/>
                <a:ext cx="31397" cy="26906"/>
                <a:chOff x="4021072" y="3230323"/>
                <a:chExt cx="31397" cy="26906"/>
              </a:xfrm>
            </p:grpSpPr>
            <p:sp>
              <p:nvSpPr>
                <p:cNvPr id="3165" name="Google Shape;5072;p66">
                  <a:extLst>
                    <a:ext uri="{FF2B5EF4-FFF2-40B4-BE49-F238E27FC236}">
                      <a16:creationId xmlns:a16="http://schemas.microsoft.com/office/drawing/2014/main" id="{11E96181-B8A2-D396-329E-CBE2A4A37F5D}"/>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5073;p66">
                  <a:extLst>
                    <a:ext uri="{FF2B5EF4-FFF2-40B4-BE49-F238E27FC236}">
                      <a16:creationId xmlns:a16="http://schemas.microsoft.com/office/drawing/2014/main" id="{11BE358B-5DD8-99E7-E223-B943B10B973B}"/>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5074;p66">
                <a:extLst>
                  <a:ext uri="{FF2B5EF4-FFF2-40B4-BE49-F238E27FC236}">
                    <a16:creationId xmlns:a16="http://schemas.microsoft.com/office/drawing/2014/main" id="{EEFBEE5D-9B0C-F61F-CD71-C430BCCDC5C7}"/>
                  </a:ext>
                </a:extLst>
              </p:cNvPr>
              <p:cNvGrpSpPr/>
              <p:nvPr/>
            </p:nvGrpSpPr>
            <p:grpSpPr>
              <a:xfrm>
                <a:off x="4001472" y="3287462"/>
                <a:ext cx="31499" cy="26945"/>
                <a:chOff x="4001472" y="3287462"/>
                <a:chExt cx="31499" cy="26945"/>
              </a:xfrm>
            </p:grpSpPr>
            <p:sp>
              <p:nvSpPr>
                <p:cNvPr id="3163" name="Google Shape;5075;p66">
                  <a:extLst>
                    <a:ext uri="{FF2B5EF4-FFF2-40B4-BE49-F238E27FC236}">
                      <a16:creationId xmlns:a16="http://schemas.microsoft.com/office/drawing/2014/main" id="{B83723F2-8C2B-66B4-F001-17911A773F5D}"/>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5076;p66">
                  <a:extLst>
                    <a:ext uri="{FF2B5EF4-FFF2-40B4-BE49-F238E27FC236}">
                      <a16:creationId xmlns:a16="http://schemas.microsoft.com/office/drawing/2014/main" id="{E5143C11-DF3E-3C15-877C-8B8EB9DF13B9}"/>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5077;p66">
              <a:extLst>
                <a:ext uri="{FF2B5EF4-FFF2-40B4-BE49-F238E27FC236}">
                  <a16:creationId xmlns:a16="http://schemas.microsoft.com/office/drawing/2014/main" id="{5C688C49-DC1C-D527-C074-C01983EE00D6}"/>
                </a:ext>
              </a:extLst>
            </p:cNvPr>
            <p:cNvGrpSpPr/>
            <p:nvPr/>
          </p:nvGrpSpPr>
          <p:grpSpPr>
            <a:xfrm>
              <a:off x="4084715" y="3258865"/>
              <a:ext cx="184961" cy="137268"/>
              <a:chOff x="4084715" y="3258865"/>
              <a:chExt cx="184961" cy="137268"/>
            </a:xfrm>
          </p:grpSpPr>
          <p:grpSp>
            <p:nvGrpSpPr>
              <p:cNvPr id="3135" name="Google Shape;5078;p66">
                <a:extLst>
                  <a:ext uri="{FF2B5EF4-FFF2-40B4-BE49-F238E27FC236}">
                    <a16:creationId xmlns:a16="http://schemas.microsoft.com/office/drawing/2014/main" id="{73A2EC43-3F71-046B-0FCE-35549DBB838B}"/>
                  </a:ext>
                </a:extLst>
              </p:cNvPr>
              <p:cNvGrpSpPr/>
              <p:nvPr/>
            </p:nvGrpSpPr>
            <p:grpSpPr>
              <a:xfrm>
                <a:off x="4107453" y="3271583"/>
                <a:ext cx="153470" cy="110275"/>
                <a:chOff x="4107453" y="3271583"/>
                <a:chExt cx="153470" cy="110275"/>
              </a:xfrm>
            </p:grpSpPr>
            <p:sp>
              <p:nvSpPr>
                <p:cNvPr id="3154" name="Google Shape;5079;p66">
                  <a:extLst>
                    <a:ext uri="{FF2B5EF4-FFF2-40B4-BE49-F238E27FC236}">
                      <a16:creationId xmlns:a16="http://schemas.microsoft.com/office/drawing/2014/main" id="{5BD799C6-020E-85B1-70E8-E07CD6D4332F}"/>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5080;p66">
                  <a:extLst>
                    <a:ext uri="{FF2B5EF4-FFF2-40B4-BE49-F238E27FC236}">
                      <a16:creationId xmlns:a16="http://schemas.microsoft.com/office/drawing/2014/main" id="{3E20DA6A-1F4A-CEDF-3A5F-9FCABCBB0F44}"/>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5081;p66">
                  <a:extLst>
                    <a:ext uri="{FF2B5EF4-FFF2-40B4-BE49-F238E27FC236}">
                      <a16:creationId xmlns:a16="http://schemas.microsoft.com/office/drawing/2014/main" id="{0E5EEA89-76A5-EC55-B87B-CD7F7536955E}"/>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5082;p66">
                  <a:extLst>
                    <a:ext uri="{FF2B5EF4-FFF2-40B4-BE49-F238E27FC236}">
                      <a16:creationId xmlns:a16="http://schemas.microsoft.com/office/drawing/2014/main" id="{E62FEB6A-36B1-641D-F99D-364FDCB742FD}"/>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5083;p66">
                <a:extLst>
                  <a:ext uri="{FF2B5EF4-FFF2-40B4-BE49-F238E27FC236}">
                    <a16:creationId xmlns:a16="http://schemas.microsoft.com/office/drawing/2014/main" id="{BC5D426E-9F74-1A27-7936-E61C43DCDF1B}"/>
                  </a:ext>
                </a:extLst>
              </p:cNvPr>
              <p:cNvGrpSpPr/>
              <p:nvPr/>
            </p:nvGrpSpPr>
            <p:grpSpPr>
              <a:xfrm>
                <a:off x="4136947" y="3258865"/>
                <a:ext cx="31499" cy="27001"/>
                <a:chOff x="4136947" y="3258865"/>
                <a:chExt cx="31499" cy="27001"/>
              </a:xfrm>
            </p:grpSpPr>
            <p:sp>
              <p:nvSpPr>
                <p:cNvPr id="3152" name="Google Shape;5084;p66">
                  <a:extLst>
                    <a:ext uri="{FF2B5EF4-FFF2-40B4-BE49-F238E27FC236}">
                      <a16:creationId xmlns:a16="http://schemas.microsoft.com/office/drawing/2014/main" id="{18A1B4F8-59B2-B037-EA7E-4E8545A85226}"/>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5085;p66">
                  <a:extLst>
                    <a:ext uri="{FF2B5EF4-FFF2-40B4-BE49-F238E27FC236}">
                      <a16:creationId xmlns:a16="http://schemas.microsoft.com/office/drawing/2014/main" id="{40DCFF36-4A13-03E2-E484-F2183CA813F2}"/>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5086;p66">
                <a:extLst>
                  <a:ext uri="{FF2B5EF4-FFF2-40B4-BE49-F238E27FC236}">
                    <a16:creationId xmlns:a16="http://schemas.microsoft.com/office/drawing/2014/main" id="{B3192027-08CC-F25D-91C1-3DE8CE4D72B9}"/>
                  </a:ext>
                </a:extLst>
              </p:cNvPr>
              <p:cNvGrpSpPr/>
              <p:nvPr/>
            </p:nvGrpSpPr>
            <p:grpSpPr>
              <a:xfrm>
                <a:off x="4084715" y="3266478"/>
                <a:ext cx="31468" cy="26898"/>
                <a:chOff x="4084715" y="3266478"/>
                <a:chExt cx="31468" cy="26898"/>
              </a:xfrm>
            </p:grpSpPr>
            <p:sp>
              <p:nvSpPr>
                <p:cNvPr id="3150" name="Google Shape;5087;p66">
                  <a:extLst>
                    <a:ext uri="{FF2B5EF4-FFF2-40B4-BE49-F238E27FC236}">
                      <a16:creationId xmlns:a16="http://schemas.microsoft.com/office/drawing/2014/main" id="{3CDC3E68-C19D-3A5A-0C80-4E5120299C59}"/>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5088;p66">
                  <a:extLst>
                    <a:ext uri="{FF2B5EF4-FFF2-40B4-BE49-F238E27FC236}">
                      <a16:creationId xmlns:a16="http://schemas.microsoft.com/office/drawing/2014/main" id="{EEDE653F-3FE8-FC03-4AE3-814FE19DD48E}"/>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8" name="Google Shape;5089;p66">
                <a:extLst>
                  <a:ext uri="{FF2B5EF4-FFF2-40B4-BE49-F238E27FC236}">
                    <a16:creationId xmlns:a16="http://schemas.microsoft.com/office/drawing/2014/main" id="{F830AB86-74C8-F56C-60DD-CF0CC7F70EC9}"/>
                  </a:ext>
                </a:extLst>
              </p:cNvPr>
              <p:cNvGrpSpPr/>
              <p:nvPr/>
            </p:nvGrpSpPr>
            <p:grpSpPr>
              <a:xfrm>
                <a:off x="4159213" y="3279849"/>
                <a:ext cx="31405" cy="26945"/>
                <a:chOff x="4159213" y="3279849"/>
                <a:chExt cx="31405" cy="26945"/>
              </a:xfrm>
            </p:grpSpPr>
            <p:sp>
              <p:nvSpPr>
                <p:cNvPr id="3148" name="Google Shape;5090;p66">
                  <a:extLst>
                    <a:ext uri="{FF2B5EF4-FFF2-40B4-BE49-F238E27FC236}">
                      <a16:creationId xmlns:a16="http://schemas.microsoft.com/office/drawing/2014/main" id="{B2EE1A09-177E-7813-0810-8F9EC0FC6DF8}"/>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5091;p66">
                  <a:extLst>
                    <a:ext uri="{FF2B5EF4-FFF2-40B4-BE49-F238E27FC236}">
                      <a16:creationId xmlns:a16="http://schemas.microsoft.com/office/drawing/2014/main" id="{A04867CD-0321-B600-A8FA-E5171F99D19A}"/>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5092;p66">
                <a:extLst>
                  <a:ext uri="{FF2B5EF4-FFF2-40B4-BE49-F238E27FC236}">
                    <a16:creationId xmlns:a16="http://schemas.microsoft.com/office/drawing/2014/main" id="{B7D67754-FDB8-67D9-C061-802F6D55D976}"/>
                  </a:ext>
                </a:extLst>
              </p:cNvPr>
              <p:cNvGrpSpPr/>
              <p:nvPr/>
            </p:nvGrpSpPr>
            <p:grpSpPr>
              <a:xfrm>
                <a:off x="4201550" y="3266502"/>
                <a:ext cx="31405" cy="26883"/>
                <a:chOff x="4201550" y="3266502"/>
                <a:chExt cx="31405" cy="26883"/>
              </a:xfrm>
            </p:grpSpPr>
            <p:sp>
              <p:nvSpPr>
                <p:cNvPr id="3146" name="Google Shape;5093;p66">
                  <a:extLst>
                    <a:ext uri="{FF2B5EF4-FFF2-40B4-BE49-F238E27FC236}">
                      <a16:creationId xmlns:a16="http://schemas.microsoft.com/office/drawing/2014/main" id="{49BD5277-601E-CD46-97D6-210D9DE24F51}"/>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5094;p66">
                  <a:extLst>
                    <a:ext uri="{FF2B5EF4-FFF2-40B4-BE49-F238E27FC236}">
                      <a16:creationId xmlns:a16="http://schemas.microsoft.com/office/drawing/2014/main" id="{6FE71536-821F-DDC9-7432-AC914484406A}"/>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5095;p66">
                <a:extLst>
                  <a:ext uri="{FF2B5EF4-FFF2-40B4-BE49-F238E27FC236}">
                    <a16:creationId xmlns:a16="http://schemas.microsoft.com/office/drawing/2014/main" id="{5F6DF35D-9062-F15A-2B36-0A2522DAD20B}"/>
                  </a:ext>
                </a:extLst>
              </p:cNvPr>
              <p:cNvGrpSpPr/>
              <p:nvPr/>
            </p:nvGrpSpPr>
            <p:grpSpPr>
              <a:xfrm>
                <a:off x="4201550" y="3338278"/>
                <a:ext cx="31405" cy="26930"/>
                <a:chOff x="4201550" y="3338278"/>
                <a:chExt cx="31405" cy="26930"/>
              </a:xfrm>
            </p:grpSpPr>
            <p:sp>
              <p:nvSpPr>
                <p:cNvPr id="3144" name="Google Shape;5096;p66">
                  <a:extLst>
                    <a:ext uri="{FF2B5EF4-FFF2-40B4-BE49-F238E27FC236}">
                      <a16:creationId xmlns:a16="http://schemas.microsoft.com/office/drawing/2014/main" id="{909F3162-4BA8-F4F1-4289-9AE20EE3ACAA}"/>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5097;p66">
                  <a:extLst>
                    <a:ext uri="{FF2B5EF4-FFF2-40B4-BE49-F238E27FC236}">
                      <a16:creationId xmlns:a16="http://schemas.microsoft.com/office/drawing/2014/main" id="{CC6D918B-0F85-11F9-FD72-B56A2FD26552}"/>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5098;p66">
                <a:extLst>
                  <a:ext uri="{FF2B5EF4-FFF2-40B4-BE49-F238E27FC236}">
                    <a16:creationId xmlns:a16="http://schemas.microsoft.com/office/drawing/2014/main" id="{4498D77F-2D1F-DDFC-B741-BC8B937BADD7}"/>
                  </a:ext>
                </a:extLst>
              </p:cNvPr>
              <p:cNvGrpSpPr/>
              <p:nvPr/>
            </p:nvGrpSpPr>
            <p:grpSpPr>
              <a:xfrm>
                <a:off x="4238272" y="3369132"/>
                <a:ext cx="31405" cy="27001"/>
                <a:chOff x="4238272" y="3369132"/>
                <a:chExt cx="31405" cy="27001"/>
              </a:xfrm>
            </p:grpSpPr>
            <p:sp>
              <p:nvSpPr>
                <p:cNvPr id="3142" name="Google Shape;5099;p66">
                  <a:extLst>
                    <a:ext uri="{FF2B5EF4-FFF2-40B4-BE49-F238E27FC236}">
                      <a16:creationId xmlns:a16="http://schemas.microsoft.com/office/drawing/2014/main" id="{C539DAA0-E811-4273-8C65-C178DD986649}"/>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5100;p66">
                  <a:extLst>
                    <a:ext uri="{FF2B5EF4-FFF2-40B4-BE49-F238E27FC236}">
                      <a16:creationId xmlns:a16="http://schemas.microsoft.com/office/drawing/2014/main" id="{C8993429-73AA-7E56-E09D-6478A5758EB2}"/>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5101;p66">
              <a:extLst>
                <a:ext uri="{FF2B5EF4-FFF2-40B4-BE49-F238E27FC236}">
                  <a16:creationId xmlns:a16="http://schemas.microsoft.com/office/drawing/2014/main" id="{87EDC233-3BF6-A35F-60D9-9A5C516F712A}"/>
                </a:ext>
              </a:extLst>
            </p:cNvPr>
            <p:cNvGrpSpPr/>
            <p:nvPr/>
          </p:nvGrpSpPr>
          <p:grpSpPr>
            <a:xfrm>
              <a:off x="4068639" y="3200169"/>
              <a:ext cx="77643" cy="37272"/>
              <a:chOff x="4068639" y="3200169"/>
              <a:chExt cx="77643" cy="37272"/>
            </a:xfrm>
          </p:grpSpPr>
          <p:sp>
            <p:nvSpPr>
              <p:cNvPr id="3128" name="Google Shape;5102;p66">
                <a:extLst>
                  <a:ext uri="{FF2B5EF4-FFF2-40B4-BE49-F238E27FC236}">
                    <a16:creationId xmlns:a16="http://schemas.microsoft.com/office/drawing/2014/main" id="{6264651F-63F1-C5E7-AB7C-1F40F770B172}"/>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9" name="Google Shape;5103;p66">
                <a:extLst>
                  <a:ext uri="{FF2B5EF4-FFF2-40B4-BE49-F238E27FC236}">
                    <a16:creationId xmlns:a16="http://schemas.microsoft.com/office/drawing/2014/main" id="{BA7510AF-B0A2-6B81-94E0-2B179DE9CB9D}"/>
                  </a:ext>
                </a:extLst>
              </p:cNvPr>
              <p:cNvGrpSpPr/>
              <p:nvPr/>
            </p:nvGrpSpPr>
            <p:grpSpPr>
              <a:xfrm>
                <a:off x="4114878" y="3200169"/>
                <a:ext cx="31405" cy="26993"/>
                <a:chOff x="4114878" y="3200169"/>
                <a:chExt cx="31405" cy="26993"/>
              </a:xfrm>
            </p:grpSpPr>
            <p:sp>
              <p:nvSpPr>
                <p:cNvPr id="3133" name="Google Shape;5104;p66">
                  <a:extLst>
                    <a:ext uri="{FF2B5EF4-FFF2-40B4-BE49-F238E27FC236}">
                      <a16:creationId xmlns:a16="http://schemas.microsoft.com/office/drawing/2014/main" id="{722EDA6F-5CE2-1DB7-9D50-1509547254D2}"/>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5105;p66">
                  <a:extLst>
                    <a:ext uri="{FF2B5EF4-FFF2-40B4-BE49-F238E27FC236}">
                      <a16:creationId xmlns:a16="http://schemas.microsoft.com/office/drawing/2014/main" id="{6BF7BA61-6CAF-C464-46D9-09BBF00FFAB5}"/>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0" name="Google Shape;5106;p66">
                <a:extLst>
                  <a:ext uri="{FF2B5EF4-FFF2-40B4-BE49-F238E27FC236}">
                    <a16:creationId xmlns:a16="http://schemas.microsoft.com/office/drawing/2014/main" id="{DBB73BD8-1D0E-0239-62E3-609020F5FA95}"/>
                  </a:ext>
                </a:extLst>
              </p:cNvPr>
              <p:cNvGrpSpPr/>
              <p:nvPr/>
            </p:nvGrpSpPr>
            <p:grpSpPr>
              <a:xfrm>
                <a:off x="4068639" y="3210535"/>
                <a:ext cx="31499" cy="26906"/>
                <a:chOff x="4068639" y="3210535"/>
                <a:chExt cx="31499" cy="26906"/>
              </a:xfrm>
            </p:grpSpPr>
            <p:sp>
              <p:nvSpPr>
                <p:cNvPr id="3131" name="Google Shape;5107;p66">
                  <a:extLst>
                    <a:ext uri="{FF2B5EF4-FFF2-40B4-BE49-F238E27FC236}">
                      <a16:creationId xmlns:a16="http://schemas.microsoft.com/office/drawing/2014/main" id="{04925534-4591-3FC8-EC81-4D53D06FEF5D}"/>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5108;p66">
                  <a:extLst>
                    <a:ext uri="{FF2B5EF4-FFF2-40B4-BE49-F238E27FC236}">
                      <a16:creationId xmlns:a16="http://schemas.microsoft.com/office/drawing/2014/main" id="{B45BDD41-CA50-7B54-C816-2F0913F63808}"/>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5109;p66">
              <a:extLst>
                <a:ext uri="{FF2B5EF4-FFF2-40B4-BE49-F238E27FC236}">
                  <a16:creationId xmlns:a16="http://schemas.microsoft.com/office/drawing/2014/main" id="{169C5F38-CB33-45E1-57C3-CA9F89CA3DD5}"/>
                </a:ext>
              </a:extLst>
            </p:cNvPr>
            <p:cNvGrpSpPr/>
            <p:nvPr/>
          </p:nvGrpSpPr>
          <p:grpSpPr>
            <a:xfrm>
              <a:off x="3869702" y="3066935"/>
              <a:ext cx="382664" cy="190294"/>
              <a:chOff x="3869702" y="3066935"/>
              <a:chExt cx="382664" cy="190294"/>
            </a:xfrm>
          </p:grpSpPr>
          <p:grpSp>
            <p:nvGrpSpPr>
              <p:cNvPr id="3094" name="Google Shape;5110;p66">
                <a:extLst>
                  <a:ext uri="{FF2B5EF4-FFF2-40B4-BE49-F238E27FC236}">
                    <a16:creationId xmlns:a16="http://schemas.microsoft.com/office/drawing/2014/main" id="{2B06B6BB-6D88-BF37-17C7-B38E5BED2B3B}"/>
                  </a:ext>
                </a:extLst>
              </p:cNvPr>
              <p:cNvGrpSpPr/>
              <p:nvPr/>
            </p:nvGrpSpPr>
            <p:grpSpPr>
              <a:xfrm>
                <a:off x="3888633" y="3082351"/>
                <a:ext cx="351172" cy="160698"/>
                <a:chOff x="3888633" y="3082351"/>
                <a:chExt cx="351172" cy="160698"/>
              </a:xfrm>
            </p:grpSpPr>
            <p:sp>
              <p:nvSpPr>
                <p:cNvPr id="3122" name="Google Shape;5111;p66">
                  <a:extLst>
                    <a:ext uri="{FF2B5EF4-FFF2-40B4-BE49-F238E27FC236}">
                      <a16:creationId xmlns:a16="http://schemas.microsoft.com/office/drawing/2014/main" id="{C4421506-931E-AAD5-0A25-ABE333209FBD}"/>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5112;p66">
                  <a:extLst>
                    <a:ext uri="{FF2B5EF4-FFF2-40B4-BE49-F238E27FC236}">
                      <a16:creationId xmlns:a16="http://schemas.microsoft.com/office/drawing/2014/main" id="{B230F6D8-119C-2F86-5A40-8D0EC5C5413A}"/>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5113;p66">
                  <a:extLst>
                    <a:ext uri="{FF2B5EF4-FFF2-40B4-BE49-F238E27FC236}">
                      <a16:creationId xmlns:a16="http://schemas.microsoft.com/office/drawing/2014/main" id="{CE6674CA-359F-1DAF-89BA-0AEF83051D3F}"/>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5114;p66">
                  <a:extLst>
                    <a:ext uri="{FF2B5EF4-FFF2-40B4-BE49-F238E27FC236}">
                      <a16:creationId xmlns:a16="http://schemas.microsoft.com/office/drawing/2014/main" id="{39A97A6D-154A-A919-CD89-F3EFBD0D2409}"/>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5115;p66">
                  <a:extLst>
                    <a:ext uri="{FF2B5EF4-FFF2-40B4-BE49-F238E27FC236}">
                      <a16:creationId xmlns:a16="http://schemas.microsoft.com/office/drawing/2014/main" id="{56787698-CF7D-AB48-3244-87606C03FF83}"/>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5116;p66">
                  <a:extLst>
                    <a:ext uri="{FF2B5EF4-FFF2-40B4-BE49-F238E27FC236}">
                      <a16:creationId xmlns:a16="http://schemas.microsoft.com/office/drawing/2014/main" id="{47802348-66EE-60C4-04BB-8051D6674D24}"/>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5117;p66">
                <a:extLst>
                  <a:ext uri="{FF2B5EF4-FFF2-40B4-BE49-F238E27FC236}">
                    <a16:creationId xmlns:a16="http://schemas.microsoft.com/office/drawing/2014/main" id="{3348B829-344C-91DC-AAB3-B52AE8B53016}"/>
                  </a:ext>
                </a:extLst>
              </p:cNvPr>
              <p:cNvGrpSpPr/>
              <p:nvPr/>
            </p:nvGrpSpPr>
            <p:grpSpPr>
              <a:xfrm>
                <a:off x="4143703" y="3066935"/>
                <a:ext cx="37783" cy="32357"/>
                <a:chOff x="4143703" y="3066935"/>
                <a:chExt cx="37783" cy="32357"/>
              </a:xfrm>
            </p:grpSpPr>
            <p:sp>
              <p:nvSpPr>
                <p:cNvPr id="3120" name="Google Shape;5118;p66">
                  <a:extLst>
                    <a:ext uri="{FF2B5EF4-FFF2-40B4-BE49-F238E27FC236}">
                      <a16:creationId xmlns:a16="http://schemas.microsoft.com/office/drawing/2014/main" id="{2E2D60B5-C54F-03BD-65D3-8E4C82FDC518}"/>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5119;p66">
                  <a:extLst>
                    <a:ext uri="{FF2B5EF4-FFF2-40B4-BE49-F238E27FC236}">
                      <a16:creationId xmlns:a16="http://schemas.microsoft.com/office/drawing/2014/main" id="{75402761-5DCE-D75A-1C65-0708D56C3F83}"/>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6" name="Google Shape;5120;p66">
                <a:extLst>
                  <a:ext uri="{FF2B5EF4-FFF2-40B4-BE49-F238E27FC236}">
                    <a16:creationId xmlns:a16="http://schemas.microsoft.com/office/drawing/2014/main" id="{45CE8241-FFCF-209C-DF40-E9F8ED6D7C9A}"/>
                  </a:ext>
                </a:extLst>
              </p:cNvPr>
              <p:cNvGrpSpPr/>
              <p:nvPr/>
            </p:nvGrpSpPr>
            <p:grpSpPr>
              <a:xfrm>
                <a:off x="4044565" y="3103563"/>
                <a:ext cx="37783" cy="32451"/>
                <a:chOff x="4044565" y="3103563"/>
                <a:chExt cx="37783" cy="32451"/>
              </a:xfrm>
            </p:grpSpPr>
            <p:sp>
              <p:nvSpPr>
                <p:cNvPr id="3118" name="Google Shape;5121;p66">
                  <a:extLst>
                    <a:ext uri="{FF2B5EF4-FFF2-40B4-BE49-F238E27FC236}">
                      <a16:creationId xmlns:a16="http://schemas.microsoft.com/office/drawing/2014/main" id="{D28A8EAD-99E3-EB28-5A18-5AD178444945}"/>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5122;p66">
                  <a:extLst>
                    <a:ext uri="{FF2B5EF4-FFF2-40B4-BE49-F238E27FC236}">
                      <a16:creationId xmlns:a16="http://schemas.microsoft.com/office/drawing/2014/main" id="{D4740B2B-AFD3-E61F-19CB-6522B47B582E}"/>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7" name="Google Shape;5123;p66">
                <a:extLst>
                  <a:ext uri="{FF2B5EF4-FFF2-40B4-BE49-F238E27FC236}">
                    <a16:creationId xmlns:a16="http://schemas.microsoft.com/office/drawing/2014/main" id="{C9B391FE-F03B-B583-367B-F0AF35E066BE}"/>
                  </a:ext>
                </a:extLst>
              </p:cNvPr>
              <p:cNvGrpSpPr/>
              <p:nvPr/>
            </p:nvGrpSpPr>
            <p:grpSpPr>
              <a:xfrm>
                <a:off x="4017454" y="3188237"/>
                <a:ext cx="37776" cy="32357"/>
                <a:chOff x="4017454" y="3188237"/>
                <a:chExt cx="37776" cy="32357"/>
              </a:xfrm>
            </p:grpSpPr>
            <p:sp>
              <p:nvSpPr>
                <p:cNvPr id="3116" name="Google Shape;5124;p66">
                  <a:extLst>
                    <a:ext uri="{FF2B5EF4-FFF2-40B4-BE49-F238E27FC236}">
                      <a16:creationId xmlns:a16="http://schemas.microsoft.com/office/drawing/2014/main" id="{9ABBF2C6-1515-CB86-E0E6-5E43070C2C82}"/>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5125;p66">
                  <a:extLst>
                    <a:ext uri="{FF2B5EF4-FFF2-40B4-BE49-F238E27FC236}">
                      <a16:creationId xmlns:a16="http://schemas.microsoft.com/office/drawing/2014/main" id="{F4CC06C8-3349-39C0-B650-79E389AAC79A}"/>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5126;p66">
                <a:extLst>
                  <a:ext uri="{FF2B5EF4-FFF2-40B4-BE49-F238E27FC236}">
                    <a16:creationId xmlns:a16="http://schemas.microsoft.com/office/drawing/2014/main" id="{52922DAE-840D-4208-0FDB-2C189CCE9D3C}"/>
                  </a:ext>
                </a:extLst>
              </p:cNvPr>
              <p:cNvGrpSpPr/>
              <p:nvPr/>
            </p:nvGrpSpPr>
            <p:grpSpPr>
              <a:xfrm>
                <a:off x="3921548" y="3157509"/>
                <a:ext cx="37783" cy="32357"/>
                <a:chOff x="3921548" y="3157509"/>
                <a:chExt cx="37783" cy="32357"/>
              </a:xfrm>
            </p:grpSpPr>
            <p:sp>
              <p:nvSpPr>
                <p:cNvPr id="3114" name="Google Shape;5127;p66">
                  <a:extLst>
                    <a:ext uri="{FF2B5EF4-FFF2-40B4-BE49-F238E27FC236}">
                      <a16:creationId xmlns:a16="http://schemas.microsoft.com/office/drawing/2014/main" id="{3970F377-AF18-4BE8-C6F8-B8F8941D71B6}"/>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5128;p66">
                  <a:extLst>
                    <a:ext uri="{FF2B5EF4-FFF2-40B4-BE49-F238E27FC236}">
                      <a16:creationId xmlns:a16="http://schemas.microsoft.com/office/drawing/2014/main" id="{2CA07793-5285-1E61-5A81-F77708909AA0}"/>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5129;p66">
                <a:extLst>
                  <a:ext uri="{FF2B5EF4-FFF2-40B4-BE49-F238E27FC236}">
                    <a16:creationId xmlns:a16="http://schemas.microsoft.com/office/drawing/2014/main" id="{9A5806F5-8956-E20D-9BC4-95ECF4735D4A}"/>
                  </a:ext>
                </a:extLst>
              </p:cNvPr>
              <p:cNvGrpSpPr/>
              <p:nvPr/>
            </p:nvGrpSpPr>
            <p:grpSpPr>
              <a:xfrm>
                <a:off x="3939056" y="3211620"/>
                <a:ext cx="37783" cy="32380"/>
                <a:chOff x="3939056" y="3211620"/>
                <a:chExt cx="37783" cy="32380"/>
              </a:xfrm>
            </p:grpSpPr>
            <p:sp>
              <p:nvSpPr>
                <p:cNvPr id="3112" name="Google Shape;5130;p66">
                  <a:extLst>
                    <a:ext uri="{FF2B5EF4-FFF2-40B4-BE49-F238E27FC236}">
                      <a16:creationId xmlns:a16="http://schemas.microsoft.com/office/drawing/2014/main" id="{055F1121-FE73-A2FE-A234-8FD559D201FC}"/>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5131;p66">
                  <a:extLst>
                    <a:ext uri="{FF2B5EF4-FFF2-40B4-BE49-F238E27FC236}">
                      <a16:creationId xmlns:a16="http://schemas.microsoft.com/office/drawing/2014/main" id="{8B0AF2C6-C213-3374-B2D6-833B578D27FD}"/>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5132;p66">
                <a:extLst>
                  <a:ext uri="{FF2B5EF4-FFF2-40B4-BE49-F238E27FC236}">
                    <a16:creationId xmlns:a16="http://schemas.microsoft.com/office/drawing/2014/main" id="{98587B7E-0E0D-1995-753A-42431052270B}"/>
                  </a:ext>
                </a:extLst>
              </p:cNvPr>
              <p:cNvGrpSpPr/>
              <p:nvPr/>
            </p:nvGrpSpPr>
            <p:grpSpPr>
              <a:xfrm>
                <a:off x="4176240" y="3136965"/>
                <a:ext cx="31405" cy="26930"/>
                <a:chOff x="4176240" y="3136965"/>
                <a:chExt cx="31405" cy="26930"/>
              </a:xfrm>
            </p:grpSpPr>
            <p:sp>
              <p:nvSpPr>
                <p:cNvPr id="3110" name="Google Shape;5133;p66">
                  <a:extLst>
                    <a:ext uri="{FF2B5EF4-FFF2-40B4-BE49-F238E27FC236}">
                      <a16:creationId xmlns:a16="http://schemas.microsoft.com/office/drawing/2014/main" id="{1D777BB6-5DC6-C9DF-67FC-1AE9352433A2}"/>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5134;p66">
                  <a:extLst>
                    <a:ext uri="{FF2B5EF4-FFF2-40B4-BE49-F238E27FC236}">
                      <a16:creationId xmlns:a16="http://schemas.microsoft.com/office/drawing/2014/main" id="{C0FF3952-725E-97AF-B6B2-8C953A99053A}"/>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5135;p66">
                <a:extLst>
                  <a:ext uri="{FF2B5EF4-FFF2-40B4-BE49-F238E27FC236}">
                    <a16:creationId xmlns:a16="http://schemas.microsoft.com/office/drawing/2014/main" id="{9BE854DF-8E99-D6D1-09F3-5B2CDC42D160}"/>
                  </a:ext>
                </a:extLst>
              </p:cNvPr>
              <p:cNvGrpSpPr/>
              <p:nvPr/>
            </p:nvGrpSpPr>
            <p:grpSpPr>
              <a:xfrm>
                <a:off x="4133148" y="3152593"/>
                <a:ext cx="31499" cy="27001"/>
                <a:chOff x="4133148" y="3152593"/>
                <a:chExt cx="31499" cy="27001"/>
              </a:xfrm>
            </p:grpSpPr>
            <p:sp>
              <p:nvSpPr>
                <p:cNvPr id="3108" name="Google Shape;5136;p66">
                  <a:extLst>
                    <a:ext uri="{FF2B5EF4-FFF2-40B4-BE49-F238E27FC236}">
                      <a16:creationId xmlns:a16="http://schemas.microsoft.com/office/drawing/2014/main" id="{574A963F-0A0E-C009-7B20-7E89F7041C37}"/>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5137;p66">
                  <a:extLst>
                    <a:ext uri="{FF2B5EF4-FFF2-40B4-BE49-F238E27FC236}">
                      <a16:creationId xmlns:a16="http://schemas.microsoft.com/office/drawing/2014/main" id="{7812F14B-EFCD-8AF0-81A8-7223F2355368}"/>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5138;p66">
                <a:extLst>
                  <a:ext uri="{FF2B5EF4-FFF2-40B4-BE49-F238E27FC236}">
                    <a16:creationId xmlns:a16="http://schemas.microsoft.com/office/drawing/2014/main" id="{35658EA6-EE3D-EFB8-35A0-5525B30DBE91}"/>
                  </a:ext>
                </a:extLst>
              </p:cNvPr>
              <p:cNvGrpSpPr/>
              <p:nvPr/>
            </p:nvGrpSpPr>
            <p:grpSpPr>
              <a:xfrm>
                <a:off x="4220866" y="3073534"/>
                <a:ext cx="31499" cy="26898"/>
                <a:chOff x="4220866" y="3073534"/>
                <a:chExt cx="31499" cy="26898"/>
              </a:xfrm>
            </p:grpSpPr>
            <p:sp>
              <p:nvSpPr>
                <p:cNvPr id="3106" name="Google Shape;5139;p66">
                  <a:extLst>
                    <a:ext uri="{FF2B5EF4-FFF2-40B4-BE49-F238E27FC236}">
                      <a16:creationId xmlns:a16="http://schemas.microsoft.com/office/drawing/2014/main" id="{63415624-8006-0F7F-897B-213AB11D3AEB}"/>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5140;p66">
                  <a:extLst>
                    <a:ext uri="{FF2B5EF4-FFF2-40B4-BE49-F238E27FC236}">
                      <a16:creationId xmlns:a16="http://schemas.microsoft.com/office/drawing/2014/main" id="{6C0CB513-D112-18BC-1670-5BE612EA8B0E}"/>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3" name="Google Shape;5141;p66">
                <a:extLst>
                  <a:ext uri="{FF2B5EF4-FFF2-40B4-BE49-F238E27FC236}">
                    <a16:creationId xmlns:a16="http://schemas.microsoft.com/office/drawing/2014/main" id="{49B4CB98-13B9-29C8-13C3-B8DF15C3360B}"/>
                  </a:ext>
                </a:extLst>
              </p:cNvPr>
              <p:cNvGrpSpPr/>
              <p:nvPr/>
            </p:nvGrpSpPr>
            <p:grpSpPr>
              <a:xfrm>
                <a:off x="3869702" y="3230323"/>
                <a:ext cx="31499" cy="26906"/>
                <a:chOff x="3869702" y="3230323"/>
                <a:chExt cx="31499" cy="26906"/>
              </a:xfrm>
            </p:grpSpPr>
            <p:sp>
              <p:nvSpPr>
                <p:cNvPr id="3104" name="Google Shape;5142;p66">
                  <a:extLst>
                    <a:ext uri="{FF2B5EF4-FFF2-40B4-BE49-F238E27FC236}">
                      <a16:creationId xmlns:a16="http://schemas.microsoft.com/office/drawing/2014/main" id="{8758E349-C760-F68B-F393-051648286A5E}"/>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5143;p66">
                  <a:extLst>
                    <a:ext uri="{FF2B5EF4-FFF2-40B4-BE49-F238E27FC236}">
                      <a16:creationId xmlns:a16="http://schemas.microsoft.com/office/drawing/2014/main" id="{5AB9117D-3E8D-5248-4585-E73D2811750F}"/>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5144;p66">
              <a:extLst>
                <a:ext uri="{FF2B5EF4-FFF2-40B4-BE49-F238E27FC236}">
                  <a16:creationId xmlns:a16="http://schemas.microsoft.com/office/drawing/2014/main" id="{DDE54869-111B-AEDE-5D3C-6AEA4F540648}"/>
                </a:ext>
              </a:extLst>
            </p:cNvPr>
            <p:cNvGrpSpPr/>
            <p:nvPr/>
          </p:nvGrpSpPr>
          <p:grpSpPr>
            <a:xfrm>
              <a:off x="4271383" y="3065882"/>
              <a:ext cx="304556" cy="341663"/>
              <a:chOff x="4271383" y="3065882"/>
              <a:chExt cx="304556" cy="341663"/>
            </a:xfrm>
          </p:grpSpPr>
          <p:grpSp>
            <p:nvGrpSpPr>
              <p:cNvPr id="3037" name="Google Shape;5145;p66">
                <a:extLst>
                  <a:ext uri="{FF2B5EF4-FFF2-40B4-BE49-F238E27FC236}">
                    <a16:creationId xmlns:a16="http://schemas.microsoft.com/office/drawing/2014/main" id="{5A55B7B6-A9FE-AF02-FF38-047DCB29E846}"/>
                  </a:ext>
                </a:extLst>
              </p:cNvPr>
              <p:cNvGrpSpPr/>
              <p:nvPr/>
            </p:nvGrpSpPr>
            <p:grpSpPr>
              <a:xfrm>
                <a:off x="4293838" y="3078639"/>
                <a:ext cx="269353" cy="311973"/>
                <a:chOff x="4293838" y="3078639"/>
                <a:chExt cx="269353" cy="311973"/>
              </a:xfrm>
            </p:grpSpPr>
            <p:sp>
              <p:nvSpPr>
                <p:cNvPr id="3077" name="Google Shape;5146;p66">
                  <a:extLst>
                    <a:ext uri="{FF2B5EF4-FFF2-40B4-BE49-F238E27FC236}">
                      <a16:creationId xmlns:a16="http://schemas.microsoft.com/office/drawing/2014/main" id="{E2199CCA-005E-72D6-638E-AA40F18DEE0D}"/>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5147;p66">
                  <a:extLst>
                    <a:ext uri="{FF2B5EF4-FFF2-40B4-BE49-F238E27FC236}">
                      <a16:creationId xmlns:a16="http://schemas.microsoft.com/office/drawing/2014/main" id="{8C8B07B5-72F9-875C-CE53-DBB8A64644E3}"/>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5148;p66">
                  <a:extLst>
                    <a:ext uri="{FF2B5EF4-FFF2-40B4-BE49-F238E27FC236}">
                      <a16:creationId xmlns:a16="http://schemas.microsoft.com/office/drawing/2014/main" id="{0BEB7203-F899-8092-53DA-2A2648B61C26}"/>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5149;p66">
                  <a:extLst>
                    <a:ext uri="{FF2B5EF4-FFF2-40B4-BE49-F238E27FC236}">
                      <a16:creationId xmlns:a16="http://schemas.microsoft.com/office/drawing/2014/main" id="{6598AA18-47D0-4857-D21F-557BDF49B855}"/>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5150;p66">
                  <a:extLst>
                    <a:ext uri="{FF2B5EF4-FFF2-40B4-BE49-F238E27FC236}">
                      <a16:creationId xmlns:a16="http://schemas.microsoft.com/office/drawing/2014/main" id="{DB4F9821-A3D7-1DB9-07D8-4DDF93E5C36F}"/>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5151;p66">
                  <a:extLst>
                    <a:ext uri="{FF2B5EF4-FFF2-40B4-BE49-F238E27FC236}">
                      <a16:creationId xmlns:a16="http://schemas.microsoft.com/office/drawing/2014/main" id="{DDEE0D9F-EB18-8A26-98BC-47DE162EAFE0}"/>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5152;p66">
                  <a:extLst>
                    <a:ext uri="{FF2B5EF4-FFF2-40B4-BE49-F238E27FC236}">
                      <a16:creationId xmlns:a16="http://schemas.microsoft.com/office/drawing/2014/main" id="{76043FFB-896F-8E79-D046-001493CF0B62}"/>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5153;p66">
                  <a:extLst>
                    <a:ext uri="{FF2B5EF4-FFF2-40B4-BE49-F238E27FC236}">
                      <a16:creationId xmlns:a16="http://schemas.microsoft.com/office/drawing/2014/main" id="{C83A90A6-783D-B4CC-DD91-C8E345F95C3A}"/>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5154;p66">
                  <a:extLst>
                    <a:ext uri="{FF2B5EF4-FFF2-40B4-BE49-F238E27FC236}">
                      <a16:creationId xmlns:a16="http://schemas.microsoft.com/office/drawing/2014/main" id="{30A3B517-39EB-9DAB-206D-A681A0E40CB1}"/>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5155;p66">
                  <a:extLst>
                    <a:ext uri="{FF2B5EF4-FFF2-40B4-BE49-F238E27FC236}">
                      <a16:creationId xmlns:a16="http://schemas.microsoft.com/office/drawing/2014/main" id="{13E3AF9B-E77E-33A7-1619-DE093350059B}"/>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5156;p66">
                  <a:extLst>
                    <a:ext uri="{FF2B5EF4-FFF2-40B4-BE49-F238E27FC236}">
                      <a16:creationId xmlns:a16="http://schemas.microsoft.com/office/drawing/2014/main" id="{3E6483C5-82CA-8BB9-570B-CE320562AC55}"/>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5157;p66">
                  <a:extLst>
                    <a:ext uri="{FF2B5EF4-FFF2-40B4-BE49-F238E27FC236}">
                      <a16:creationId xmlns:a16="http://schemas.microsoft.com/office/drawing/2014/main" id="{036EF527-3E75-DD99-B676-49DBDB994AD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5158;p66">
                  <a:extLst>
                    <a:ext uri="{FF2B5EF4-FFF2-40B4-BE49-F238E27FC236}">
                      <a16:creationId xmlns:a16="http://schemas.microsoft.com/office/drawing/2014/main" id="{F9BA1024-59F6-8138-0579-4DDBC3F038C7}"/>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5159;p66">
                  <a:extLst>
                    <a:ext uri="{FF2B5EF4-FFF2-40B4-BE49-F238E27FC236}">
                      <a16:creationId xmlns:a16="http://schemas.microsoft.com/office/drawing/2014/main" id="{53E41828-5603-D4E0-CC8A-C36F5079AC80}"/>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5160;p66">
                  <a:extLst>
                    <a:ext uri="{FF2B5EF4-FFF2-40B4-BE49-F238E27FC236}">
                      <a16:creationId xmlns:a16="http://schemas.microsoft.com/office/drawing/2014/main" id="{E44534DB-22C9-D88C-9526-60034ABA8363}"/>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5161;p66">
                  <a:extLst>
                    <a:ext uri="{FF2B5EF4-FFF2-40B4-BE49-F238E27FC236}">
                      <a16:creationId xmlns:a16="http://schemas.microsoft.com/office/drawing/2014/main" id="{C38CEEE6-6C95-DC3E-01F6-C966AC68FD26}"/>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5162;p66">
                  <a:extLst>
                    <a:ext uri="{FF2B5EF4-FFF2-40B4-BE49-F238E27FC236}">
                      <a16:creationId xmlns:a16="http://schemas.microsoft.com/office/drawing/2014/main" id="{20DB9E3F-352D-5693-8B1D-2469A96839FF}"/>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5163;p66">
                <a:extLst>
                  <a:ext uri="{FF2B5EF4-FFF2-40B4-BE49-F238E27FC236}">
                    <a16:creationId xmlns:a16="http://schemas.microsoft.com/office/drawing/2014/main" id="{1DCA8082-522F-BB6E-ECC9-BA0CFAEA5BE0}"/>
                  </a:ext>
                </a:extLst>
              </p:cNvPr>
              <p:cNvGrpSpPr/>
              <p:nvPr/>
            </p:nvGrpSpPr>
            <p:grpSpPr>
              <a:xfrm>
                <a:off x="4538164" y="3342061"/>
                <a:ext cx="37776" cy="32380"/>
                <a:chOff x="4538164" y="3342061"/>
                <a:chExt cx="37776" cy="32380"/>
              </a:xfrm>
            </p:grpSpPr>
            <p:sp>
              <p:nvSpPr>
                <p:cNvPr id="3075" name="Google Shape;5164;p66">
                  <a:extLst>
                    <a:ext uri="{FF2B5EF4-FFF2-40B4-BE49-F238E27FC236}">
                      <a16:creationId xmlns:a16="http://schemas.microsoft.com/office/drawing/2014/main" id="{D473D492-1BA1-3C5D-509B-577B4E0CF759}"/>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5165;p66">
                  <a:extLst>
                    <a:ext uri="{FF2B5EF4-FFF2-40B4-BE49-F238E27FC236}">
                      <a16:creationId xmlns:a16="http://schemas.microsoft.com/office/drawing/2014/main" id="{9F99DCEC-84F5-34F7-208F-9E41368797EA}"/>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5166;p66">
                <a:extLst>
                  <a:ext uri="{FF2B5EF4-FFF2-40B4-BE49-F238E27FC236}">
                    <a16:creationId xmlns:a16="http://schemas.microsoft.com/office/drawing/2014/main" id="{5DC26BDF-5215-4F4F-3560-07F7E0509D88}"/>
                  </a:ext>
                </a:extLst>
              </p:cNvPr>
              <p:cNvGrpSpPr/>
              <p:nvPr/>
            </p:nvGrpSpPr>
            <p:grpSpPr>
              <a:xfrm>
                <a:off x="4271383" y="3194742"/>
                <a:ext cx="37783" cy="32420"/>
                <a:chOff x="4271383" y="3194742"/>
                <a:chExt cx="37783" cy="32420"/>
              </a:xfrm>
            </p:grpSpPr>
            <p:sp>
              <p:nvSpPr>
                <p:cNvPr id="3073" name="Google Shape;5167;p66">
                  <a:extLst>
                    <a:ext uri="{FF2B5EF4-FFF2-40B4-BE49-F238E27FC236}">
                      <a16:creationId xmlns:a16="http://schemas.microsoft.com/office/drawing/2014/main" id="{4442BB88-5A35-B266-BF3B-29B0E4DD375B}"/>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5168;p66">
                  <a:extLst>
                    <a:ext uri="{FF2B5EF4-FFF2-40B4-BE49-F238E27FC236}">
                      <a16:creationId xmlns:a16="http://schemas.microsoft.com/office/drawing/2014/main" id="{7CC65335-A2D3-8C77-6923-4AD51FCBDC3E}"/>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5169;p66">
                <a:extLst>
                  <a:ext uri="{FF2B5EF4-FFF2-40B4-BE49-F238E27FC236}">
                    <a16:creationId xmlns:a16="http://schemas.microsoft.com/office/drawing/2014/main" id="{011C81FF-0059-DF67-0228-60C22EB15FB6}"/>
                  </a:ext>
                </a:extLst>
              </p:cNvPr>
              <p:cNvGrpSpPr/>
              <p:nvPr/>
            </p:nvGrpSpPr>
            <p:grpSpPr>
              <a:xfrm>
                <a:off x="4284416" y="3084058"/>
                <a:ext cx="37783" cy="32357"/>
                <a:chOff x="4284416" y="3084058"/>
                <a:chExt cx="37783" cy="32357"/>
              </a:xfrm>
            </p:grpSpPr>
            <p:sp>
              <p:nvSpPr>
                <p:cNvPr id="3071" name="Google Shape;5170;p66">
                  <a:extLst>
                    <a:ext uri="{FF2B5EF4-FFF2-40B4-BE49-F238E27FC236}">
                      <a16:creationId xmlns:a16="http://schemas.microsoft.com/office/drawing/2014/main" id="{A08443F1-97F4-1C08-5805-7ED35AB9C9A7}"/>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5171;p66">
                  <a:extLst>
                    <a:ext uri="{FF2B5EF4-FFF2-40B4-BE49-F238E27FC236}">
                      <a16:creationId xmlns:a16="http://schemas.microsoft.com/office/drawing/2014/main" id="{9E55F878-1C58-35F9-7A0F-FDDAA1AAF43C}"/>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5172;p66">
                <a:extLst>
                  <a:ext uri="{FF2B5EF4-FFF2-40B4-BE49-F238E27FC236}">
                    <a16:creationId xmlns:a16="http://schemas.microsoft.com/office/drawing/2014/main" id="{BB3FF8D1-AE16-097B-057A-C9C9201F54B9}"/>
                  </a:ext>
                </a:extLst>
              </p:cNvPr>
              <p:cNvGrpSpPr/>
              <p:nvPr/>
            </p:nvGrpSpPr>
            <p:grpSpPr>
              <a:xfrm>
                <a:off x="4478697" y="3297561"/>
                <a:ext cx="37776" cy="32451"/>
                <a:chOff x="4478697" y="3297561"/>
                <a:chExt cx="37776" cy="32451"/>
              </a:xfrm>
            </p:grpSpPr>
            <p:sp>
              <p:nvSpPr>
                <p:cNvPr id="3069" name="Google Shape;5173;p66">
                  <a:extLst>
                    <a:ext uri="{FF2B5EF4-FFF2-40B4-BE49-F238E27FC236}">
                      <a16:creationId xmlns:a16="http://schemas.microsoft.com/office/drawing/2014/main" id="{609C22A9-9135-4183-ACD9-0CA7EE04BF82}"/>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5174;p66">
                  <a:extLst>
                    <a:ext uri="{FF2B5EF4-FFF2-40B4-BE49-F238E27FC236}">
                      <a16:creationId xmlns:a16="http://schemas.microsoft.com/office/drawing/2014/main" id="{5291B708-7E71-FF0F-7D65-F49420798CAF}"/>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5175;p66">
                <a:extLst>
                  <a:ext uri="{FF2B5EF4-FFF2-40B4-BE49-F238E27FC236}">
                    <a16:creationId xmlns:a16="http://schemas.microsoft.com/office/drawing/2014/main" id="{FD100AAF-1DA0-108F-33FB-717AED3B7FFA}"/>
                  </a:ext>
                </a:extLst>
              </p:cNvPr>
              <p:cNvGrpSpPr/>
              <p:nvPr/>
            </p:nvGrpSpPr>
            <p:grpSpPr>
              <a:xfrm>
                <a:off x="4411813" y="3331711"/>
                <a:ext cx="37776" cy="32451"/>
                <a:chOff x="4411813" y="3331711"/>
                <a:chExt cx="37776" cy="32451"/>
              </a:xfrm>
            </p:grpSpPr>
            <p:sp>
              <p:nvSpPr>
                <p:cNvPr id="3067" name="Google Shape;5176;p66">
                  <a:extLst>
                    <a:ext uri="{FF2B5EF4-FFF2-40B4-BE49-F238E27FC236}">
                      <a16:creationId xmlns:a16="http://schemas.microsoft.com/office/drawing/2014/main" id="{B6FDC996-77E7-6D59-3E6A-508859B6DE35}"/>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5177;p66">
                  <a:extLst>
                    <a:ext uri="{FF2B5EF4-FFF2-40B4-BE49-F238E27FC236}">
                      <a16:creationId xmlns:a16="http://schemas.microsoft.com/office/drawing/2014/main" id="{1C836D59-E194-47F1-3853-1F75B20C4EAC}"/>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3" name="Google Shape;5178;p66">
                <a:extLst>
                  <a:ext uri="{FF2B5EF4-FFF2-40B4-BE49-F238E27FC236}">
                    <a16:creationId xmlns:a16="http://schemas.microsoft.com/office/drawing/2014/main" id="{35AC3D56-7F20-B21B-BF6C-707F30D2B731}"/>
                  </a:ext>
                </a:extLst>
              </p:cNvPr>
              <p:cNvGrpSpPr/>
              <p:nvPr/>
            </p:nvGrpSpPr>
            <p:grpSpPr>
              <a:xfrm>
                <a:off x="4337984" y="3375188"/>
                <a:ext cx="37776" cy="32357"/>
                <a:chOff x="4337984" y="3375188"/>
                <a:chExt cx="37776" cy="32357"/>
              </a:xfrm>
            </p:grpSpPr>
            <p:sp>
              <p:nvSpPr>
                <p:cNvPr id="3065" name="Google Shape;5179;p66">
                  <a:extLst>
                    <a:ext uri="{FF2B5EF4-FFF2-40B4-BE49-F238E27FC236}">
                      <a16:creationId xmlns:a16="http://schemas.microsoft.com/office/drawing/2014/main" id="{50FAA6C2-24F8-06EE-50AA-734248E022F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5180;p66">
                  <a:extLst>
                    <a:ext uri="{FF2B5EF4-FFF2-40B4-BE49-F238E27FC236}">
                      <a16:creationId xmlns:a16="http://schemas.microsoft.com/office/drawing/2014/main" id="{DB505BBE-9D81-EF0D-0FD4-A07676DFCD13}"/>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4" name="Google Shape;5181;p66">
                <a:extLst>
                  <a:ext uri="{FF2B5EF4-FFF2-40B4-BE49-F238E27FC236}">
                    <a16:creationId xmlns:a16="http://schemas.microsoft.com/office/drawing/2014/main" id="{A6E4EC21-9A4B-395A-5DB2-615655BEAD42}"/>
                  </a:ext>
                </a:extLst>
              </p:cNvPr>
              <p:cNvGrpSpPr/>
              <p:nvPr/>
            </p:nvGrpSpPr>
            <p:grpSpPr>
              <a:xfrm>
                <a:off x="4494867" y="3090530"/>
                <a:ext cx="37878" cy="32451"/>
                <a:chOff x="4494867" y="3090530"/>
                <a:chExt cx="37878" cy="32451"/>
              </a:xfrm>
            </p:grpSpPr>
            <p:sp>
              <p:nvSpPr>
                <p:cNvPr id="3063" name="Google Shape;5182;p66">
                  <a:extLst>
                    <a:ext uri="{FF2B5EF4-FFF2-40B4-BE49-F238E27FC236}">
                      <a16:creationId xmlns:a16="http://schemas.microsoft.com/office/drawing/2014/main" id="{4093D754-E5A2-8648-7F1C-8937B03A2D67}"/>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5183;p66">
                  <a:extLst>
                    <a:ext uri="{FF2B5EF4-FFF2-40B4-BE49-F238E27FC236}">
                      <a16:creationId xmlns:a16="http://schemas.microsoft.com/office/drawing/2014/main" id="{983B87D2-3EFD-C85E-E135-2C5F4B953FE3}"/>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5184;p66">
                <a:extLst>
                  <a:ext uri="{FF2B5EF4-FFF2-40B4-BE49-F238E27FC236}">
                    <a16:creationId xmlns:a16="http://schemas.microsoft.com/office/drawing/2014/main" id="{538A62FA-731D-1BDD-5B80-892024C4E8EE}"/>
                  </a:ext>
                </a:extLst>
              </p:cNvPr>
              <p:cNvGrpSpPr/>
              <p:nvPr/>
            </p:nvGrpSpPr>
            <p:grpSpPr>
              <a:xfrm>
                <a:off x="4525124" y="3207774"/>
                <a:ext cx="37783" cy="32420"/>
                <a:chOff x="4525124" y="3207774"/>
                <a:chExt cx="37783" cy="32420"/>
              </a:xfrm>
            </p:grpSpPr>
            <p:sp>
              <p:nvSpPr>
                <p:cNvPr id="3061" name="Google Shape;5185;p66">
                  <a:extLst>
                    <a:ext uri="{FF2B5EF4-FFF2-40B4-BE49-F238E27FC236}">
                      <a16:creationId xmlns:a16="http://schemas.microsoft.com/office/drawing/2014/main" id="{231E9520-870D-883D-EC08-A8B6B9BBD89A}"/>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5186;p66">
                  <a:extLst>
                    <a:ext uri="{FF2B5EF4-FFF2-40B4-BE49-F238E27FC236}">
                      <a16:creationId xmlns:a16="http://schemas.microsoft.com/office/drawing/2014/main" id="{2CCBE9DF-1BA8-C85B-5897-561504174E30}"/>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5187;p66">
                <a:extLst>
                  <a:ext uri="{FF2B5EF4-FFF2-40B4-BE49-F238E27FC236}">
                    <a16:creationId xmlns:a16="http://schemas.microsoft.com/office/drawing/2014/main" id="{2066646E-4A93-725B-5C46-DF1DE39BE3FC}"/>
                  </a:ext>
                </a:extLst>
              </p:cNvPr>
              <p:cNvGrpSpPr/>
              <p:nvPr/>
            </p:nvGrpSpPr>
            <p:grpSpPr>
              <a:xfrm>
                <a:off x="4440544" y="3176479"/>
                <a:ext cx="31499" cy="26898"/>
                <a:chOff x="4440544" y="3176479"/>
                <a:chExt cx="31499" cy="26898"/>
              </a:xfrm>
            </p:grpSpPr>
            <p:sp>
              <p:nvSpPr>
                <p:cNvPr id="3059" name="Google Shape;5188;p66">
                  <a:extLst>
                    <a:ext uri="{FF2B5EF4-FFF2-40B4-BE49-F238E27FC236}">
                      <a16:creationId xmlns:a16="http://schemas.microsoft.com/office/drawing/2014/main" id="{BE153BD9-D09B-9E82-F34D-043344B9CBAC}"/>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5189;p66">
                  <a:extLst>
                    <a:ext uri="{FF2B5EF4-FFF2-40B4-BE49-F238E27FC236}">
                      <a16:creationId xmlns:a16="http://schemas.microsoft.com/office/drawing/2014/main" id="{C31B4750-C22A-1836-1ED9-172B2D788A03}"/>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5190;p66">
                <a:extLst>
                  <a:ext uri="{FF2B5EF4-FFF2-40B4-BE49-F238E27FC236}">
                    <a16:creationId xmlns:a16="http://schemas.microsoft.com/office/drawing/2014/main" id="{17FA88D3-8430-607D-17D1-8BC63388EB81}"/>
                  </a:ext>
                </a:extLst>
              </p:cNvPr>
              <p:cNvGrpSpPr/>
              <p:nvPr/>
            </p:nvGrpSpPr>
            <p:grpSpPr>
              <a:xfrm>
                <a:off x="4350545" y="3156400"/>
                <a:ext cx="31405" cy="27001"/>
                <a:chOff x="4350545" y="3156400"/>
                <a:chExt cx="31405" cy="27001"/>
              </a:xfrm>
            </p:grpSpPr>
            <p:sp>
              <p:nvSpPr>
                <p:cNvPr id="3057" name="Google Shape;5191;p66">
                  <a:extLst>
                    <a:ext uri="{FF2B5EF4-FFF2-40B4-BE49-F238E27FC236}">
                      <a16:creationId xmlns:a16="http://schemas.microsoft.com/office/drawing/2014/main" id="{4E29EC53-1918-A37C-720F-A73CD4F41900}"/>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5192;p66">
                  <a:extLst>
                    <a:ext uri="{FF2B5EF4-FFF2-40B4-BE49-F238E27FC236}">
                      <a16:creationId xmlns:a16="http://schemas.microsoft.com/office/drawing/2014/main" id="{0FF085A1-669F-311A-F6EC-C20692FFCACA}"/>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5193;p66">
                <a:extLst>
                  <a:ext uri="{FF2B5EF4-FFF2-40B4-BE49-F238E27FC236}">
                    <a16:creationId xmlns:a16="http://schemas.microsoft.com/office/drawing/2014/main" id="{DB82A81F-1EEA-F1DA-C3E4-81309D7A4D66}"/>
                  </a:ext>
                </a:extLst>
              </p:cNvPr>
              <p:cNvGrpSpPr/>
              <p:nvPr/>
            </p:nvGrpSpPr>
            <p:grpSpPr>
              <a:xfrm>
                <a:off x="4376703" y="3255058"/>
                <a:ext cx="31405" cy="27001"/>
                <a:chOff x="4376703" y="3255058"/>
                <a:chExt cx="31405" cy="27001"/>
              </a:xfrm>
            </p:grpSpPr>
            <p:sp>
              <p:nvSpPr>
                <p:cNvPr id="3055" name="Google Shape;5194;p66">
                  <a:extLst>
                    <a:ext uri="{FF2B5EF4-FFF2-40B4-BE49-F238E27FC236}">
                      <a16:creationId xmlns:a16="http://schemas.microsoft.com/office/drawing/2014/main" id="{6B7CA451-40E3-16CA-B300-474CBF86C739}"/>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5195;p66">
                  <a:extLst>
                    <a:ext uri="{FF2B5EF4-FFF2-40B4-BE49-F238E27FC236}">
                      <a16:creationId xmlns:a16="http://schemas.microsoft.com/office/drawing/2014/main" id="{48536338-86BA-723C-27B9-1917C1261CD6}"/>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9" name="Google Shape;5196;p66">
                <a:extLst>
                  <a:ext uri="{FF2B5EF4-FFF2-40B4-BE49-F238E27FC236}">
                    <a16:creationId xmlns:a16="http://schemas.microsoft.com/office/drawing/2014/main" id="{13336153-78EA-5616-5E95-AD9352BEC461}"/>
                  </a:ext>
                </a:extLst>
              </p:cNvPr>
              <p:cNvGrpSpPr/>
              <p:nvPr/>
            </p:nvGrpSpPr>
            <p:grpSpPr>
              <a:xfrm>
                <a:off x="4331322" y="3283656"/>
                <a:ext cx="31405" cy="26945"/>
                <a:chOff x="4331322" y="3283656"/>
                <a:chExt cx="31405" cy="26945"/>
              </a:xfrm>
            </p:grpSpPr>
            <p:sp>
              <p:nvSpPr>
                <p:cNvPr id="3053" name="Google Shape;5197;p66">
                  <a:extLst>
                    <a:ext uri="{FF2B5EF4-FFF2-40B4-BE49-F238E27FC236}">
                      <a16:creationId xmlns:a16="http://schemas.microsoft.com/office/drawing/2014/main" id="{407C647C-1159-F42A-95D2-61B5199A36A8}"/>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5198;p66">
                  <a:extLst>
                    <a:ext uri="{FF2B5EF4-FFF2-40B4-BE49-F238E27FC236}">
                      <a16:creationId xmlns:a16="http://schemas.microsoft.com/office/drawing/2014/main" id="{0B17DAE1-4FA5-CEFB-0F89-5564E8C24F2A}"/>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5199;p66">
                <a:extLst>
                  <a:ext uri="{FF2B5EF4-FFF2-40B4-BE49-F238E27FC236}">
                    <a16:creationId xmlns:a16="http://schemas.microsoft.com/office/drawing/2014/main" id="{187D0854-F31C-9605-2836-35DF282FBDEC}"/>
                  </a:ext>
                </a:extLst>
              </p:cNvPr>
              <p:cNvGrpSpPr/>
              <p:nvPr/>
            </p:nvGrpSpPr>
            <p:grpSpPr>
              <a:xfrm>
                <a:off x="4380510" y="3065882"/>
                <a:ext cx="31405" cy="26938"/>
                <a:chOff x="4380510" y="3065882"/>
                <a:chExt cx="31405" cy="26938"/>
              </a:xfrm>
            </p:grpSpPr>
            <p:sp>
              <p:nvSpPr>
                <p:cNvPr id="3051" name="Google Shape;5200;p66">
                  <a:extLst>
                    <a:ext uri="{FF2B5EF4-FFF2-40B4-BE49-F238E27FC236}">
                      <a16:creationId xmlns:a16="http://schemas.microsoft.com/office/drawing/2014/main" id="{4E87B36D-CA01-93B1-422A-19639CB039AF}"/>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5201;p66">
                  <a:extLst>
                    <a:ext uri="{FF2B5EF4-FFF2-40B4-BE49-F238E27FC236}">
                      <a16:creationId xmlns:a16="http://schemas.microsoft.com/office/drawing/2014/main" id="{A0E6601D-0D02-FAE9-DD3E-C2BAD68A366B}"/>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5202;p66">
              <a:extLst>
                <a:ext uri="{FF2B5EF4-FFF2-40B4-BE49-F238E27FC236}">
                  <a16:creationId xmlns:a16="http://schemas.microsoft.com/office/drawing/2014/main" id="{E384FF78-2A3A-F978-ECFF-16B1BB458E7A}"/>
                </a:ext>
              </a:extLst>
            </p:cNvPr>
            <p:cNvGrpSpPr/>
            <p:nvPr/>
          </p:nvGrpSpPr>
          <p:grpSpPr>
            <a:xfrm>
              <a:off x="4558998" y="3188237"/>
              <a:ext cx="1280131" cy="1052746"/>
              <a:chOff x="4558998" y="3188237"/>
              <a:chExt cx="1280131" cy="1052746"/>
            </a:xfrm>
          </p:grpSpPr>
          <p:sp>
            <p:nvSpPr>
              <p:cNvPr id="2617" name="Google Shape;5203;p66">
                <a:extLst>
                  <a:ext uri="{FF2B5EF4-FFF2-40B4-BE49-F238E27FC236}">
                    <a16:creationId xmlns:a16="http://schemas.microsoft.com/office/drawing/2014/main" id="{E30A47E9-5946-9C6A-190D-3F942E76BCD7}"/>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8" name="Google Shape;5204;p66">
                <a:extLst>
                  <a:ext uri="{FF2B5EF4-FFF2-40B4-BE49-F238E27FC236}">
                    <a16:creationId xmlns:a16="http://schemas.microsoft.com/office/drawing/2014/main" id="{D1F0C53E-7DA9-E14B-BCA9-44A75909D529}"/>
                  </a:ext>
                </a:extLst>
              </p:cNvPr>
              <p:cNvGrpSpPr/>
              <p:nvPr/>
            </p:nvGrpSpPr>
            <p:grpSpPr>
              <a:xfrm>
                <a:off x="4579164" y="3203653"/>
                <a:ext cx="1244833" cy="1020397"/>
                <a:chOff x="4579164" y="3203653"/>
                <a:chExt cx="1244833" cy="1020397"/>
              </a:xfrm>
            </p:grpSpPr>
            <p:sp>
              <p:nvSpPr>
                <p:cNvPr id="2936" name="Google Shape;5205;p66">
                  <a:extLst>
                    <a:ext uri="{FF2B5EF4-FFF2-40B4-BE49-F238E27FC236}">
                      <a16:creationId xmlns:a16="http://schemas.microsoft.com/office/drawing/2014/main" id="{C9D13A4D-64D4-548C-DB93-ED31B19CAD1A}"/>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5206;p66">
                  <a:extLst>
                    <a:ext uri="{FF2B5EF4-FFF2-40B4-BE49-F238E27FC236}">
                      <a16:creationId xmlns:a16="http://schemas.microsoft.com/office/drawing/2014/main" id="{E2BBE37D-75E6-4110-C719-F7EE8829FC15}"/>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8" name="Google Shape;5207;p66">
                  <a:extLst>
                    <a:ext uri="{FF2B5EF4-FFF2-40B4-BE49-F238E27FC236}">
                      <a16:creationId xmlns:a16="http://schemas.microsoft.com/office/drawing/2014/main" id="{5501494A-0CF5-43DC-7DAC-C895A33C04CB}"/>
                    </a:ext>
                  </a:extLst>
                </p:cNvPr>
                <p:cNvGrpSpPr/>
                <p:nvPr/>
              </p:nvGrpSpPr>
              <p:grpSpPr>
                <a:xfrm>
                  <a:off x="4579164" y="3203653"/>
                  <a:ext cx="1244833" cy="1020397"/>
                  <a:chOff x="4579164" y="3203653"/>
                  <a:chExt cx="1244833" cy="1020397"/>
                </a:xfrm>
              </p:grpSpPr>
              <p:sp>
                <p:nvSpPr>
                  <p:cNvPr id="2939" name="Google Shape;5208;p66">
                    <a:extLst>
                      <a:ext uri="{FF2B5EF4-FFF2-40B4-BE49-F238E27FC236}">
                        <a16:creationId xmlns:a16="http://schemas.microsoft.com/office/drawing/2014/main" id="{DC2E1BB4-9A09-CBC3-103D-7157225811F8}"/>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5209;p66">
                    <a:extLst>
                      <a:ext uri="{FF2B5EF4-FFF2-40B4-BE49-F238E27FC236}">
                        <a16:creationId xmlns:a16="http://schemas.microsoft.com/office/drawing/2014/main" id="{A1368F31-EEF3-97BF-6526-88160488B375}"/>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1" name="Google Shape;5210;p66">
                    <a:extLst>
                      <a:ext uri="{FF2B5EF4-FFF2-40B4-BE49-F238E27FC236}">
                        <a16:creationId xmlns:a16="http://schemas.microsoft.com/office/drawing/2014/main" id="{2C3D4B2E-C254-363B-AC9E-FDC3842C3DA1}"/>
                      </a:ext>
                    </a:extLst>
                  </p:cNvPr>
                  <p:cNvGrpSpPr/>
                  <p:nvPr/>
                </p:nvGrpSpPr>
                <p:grpSpPr>
                  <a:xfrm>
                    <a:off x="4579164" y="3203653"/>
                    <a:ext cx="1244833" cy="1020397"/>
                    <a:chOff x="4579164" y="3203653"/>
                    <a:chExt cx="1244833" cy="1020397"/>
                  </a:xfrm>
                </p:grpSpPr>
                <p:sp>
                  <p:nvSpPr>
                    <p:cNvPr id="2942" name="Google Shape;5211;p66">
                      <a:extLst>
                        <a:ext uri="{FF2B5EF4-FFF2-40B4-BE49-F238E27FC236}">
                          <a16:creationId xmlns:a16="http://schemas.microsoft.com/office/drawing/2014/main" id="{B37EF1D1-B474-CFDB-8D34-C48B9B63B9FD}"/>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5212;p66">
                      <a:extLst>
                        <a:ext uri="{FF2B5EF4-FFF2-40B4-BE49-F238E27FC236}">
                          <a16:creationId xmlns:a16="http://schemas.microsoft.com/office/drawing/2014/main" id="{014D4378-2BE1-E8EF-16F8-8698AC2AB7A0}"/>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5213;p66">
                      <a:extLst>
                        <a:ext uri="{FF2B5EF4-FFF2-40B4-BE49-F238E27FC236}">
                          <a16:creationId xmlns:a16="http://schemas.microsoft.com/office/drawing/2014/main" id="{96B24490-3973-9559-D815-5656BEB49DF6}"/>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5214;p66">
                      <a:extLst>
                        <a:ext uri="{FF2B5EF4-FFF2-40B4-BE49-F238E27FC236}">
                          <a16:creationId xmlns:a16="http://schemas.microsoft.com/office/drawing/2014/main" id="{E96425A0-BC4D-3FA2-BD4D-64A5B5799801}"/>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5215;p66">
                      <a:extLst>
                        <a:ext uri="{FF2B5EF4-FFF2-40B4-BE49-F238E27FC236}">
                          <a16:creationId xmlns:a16="http://schemas.microsoft.com/office/drawing/2014/main" id="{B30C6EE0-8ACD-14FF-3B62-CC0898484EE3}"/>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5216;p66">
                      <a:extLst>
                        <a:ext uri="{FF2B5EF4-FFF2-40B4-BE49-F238E27FC236}">
                          <a16:creationId xmlns:a16="http://schemas.microsoft.com/office/drawing/2014/main" id="{B59F4061-1086-0717-FE3F-2884EDBAF400}"/>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5217;p66">
                      <a:extLst>
                        <a:ext uri="{FF2B5EF4-FFF2-40B4-BE49-F238E27FC236}">
                          <a16:creationId xmlns:a16="http://schemas.microsoft.com/office/drawing/2014/main" id="{7A628BD7-BFD7-56B2-D549-147269CA0084}"/>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5218;p66">
                      <a:extLst>
                        <a:ext uri="{FF2B5EF4-FFF2-40B4-BE49-F238E27FC236}">
                          <a16:creationId xmlns:a16="http://schemas.microsoft.com/office/drawing/2014/main" id="{CFF05B91-C94A-737C-216B-A1C53055444F}"/>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0" name="Google Shape;5219;p66">
                      <a:extLst>
                        <a:ext uri="{FF2B5EF4-FFF2-40B4-BE49-F238E27FC236}">
                          <a16:creationId xmlns:a16="http://schemas.microsoft.com/office/drawing/2014/main" id="{11494591-6C0F-EE1C-4777-DE4F2D6F48ED}"/>
                        </a:ext>
                      </a:extLst>
                    </p:cNvPr>
                    <p:cNvGrpSpPr/>
                    <p:nvPr/>
                  </p:nvGrpSpPr>
                  <p:grpSpPr>
                    <a:xfrm>
                      <a:off x="4579164" y="3203653"/>
                      <a:ext cx="1244833" cy="1020397"/>
                      <a:chOff x="4579164" y="3203653"/>
                      <a:chExt cx="1244833" cy="1020397"/>
                    </a:xfrm>
                  </p:grpSpPr>
                  <p:sp>
                    <p:nvSpPr>
                      <p:cNvPr id="2951" name="Google Shape;5220;p66">
                        <a:extLst>
                          <a:ext uri="{FF2B5EF4-FFF2-40B4-BE49-F238E27FC236}">
                            <a16:creationId xmlns:a16="http://schemas.microsoft.com/office/drawing/2014/main" id="{D28E3CCD-09D0-6E01-2A89-6E135CDAEBBD}"/>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5221;p66">
                        <a:extLst>
                          <a:ext uri="{FF2B5EF4-FFF2-40B4-BE49-F238E27FC236}">
                            <a16:creationId xmlns:a16="http://schemas.microsoft.com/office/drawing/2014/main" id="{041FE892-8338-8DAC-BDFC-B0CE0E0D674B}"/>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5222;p66">
                        <a:extLst>
                          <a:ext uri="{FF2B5EF4-FFF2-40B4-BE49-F238E27FC236}">
                            <a16:creationId xmlns:a16="http://schemas.microsoft.com/office/drawing/2014/main" id="{E71AFFBA-1D09-E3CE-449A-07CCF7FA531C}"/>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5223;p66">
                        <a:extLst>
                          <a:ext uri="{FF2B5EF4-FFF2-40B4-BE49-F238E27FC236}">
                            <a16:creationId xmlns:a16="http://schemas.microsoft.com/office/drawing/2014/main" id="{2C2EA619-0DD3-4AF3-ED9B-BCEBF00C909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5224;p66">
                        <a:extLst>
                          <a:ext uri="{FF2B5EF4-FFF2-40B4-BE49-F238E27FC236}">
                            <a16:creationId xmlns:a16="http://schemas.microsoft.com/office/drawing/2014/main" id="{6693DB69-745B-E66C-9C87-ECA2C4C4E7B5}"/>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5225;p66">
                        <a:extLst>
                          <a:ext uri="{FF2B5EF4-FFF2-40B4-BE49-F238E27FC236}">
                            <a16:creationId xmlns:a16="http://schemas.microsoft.com/office/drawing/2014/main" id="{DB679090-BD8C-F856-EC3D-F0E2DC7094CE}"/>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5226;p66">
                        <a:extLst>
                          <a:ext uri="{FF2B5EF4-FFF2-40B4-BE49-F238E27FC236}">
                            <a16:creationId xmlns:a16="http://schemas.microsoft.com/office/drawing/2014/main" id="{57E63DE4-C49E-12D7-FA9C-3B051E6C4CFB}"/>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5227;p66">
                        <a:extLst>
                          <a:ext uri="{FF2B5EF4-FFF2-40B4-BE49-F238E27FC236}">
                            <a16:creationId xmlns:a16="http://schemas.microsoft.com/office/drawing/2014/main" id="{60421F7A-D63E-F33B-1336-38C3A4512B49}"/>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5228;p66">
                        <a:extLst>
                          <a:ext uri="{FF2B5EF4-FFF2-40B4-BE49-F238E27FC236}">
                            <a16:creationId xmlns:a16="http://schemas.microsoft.com/office/drawing/2014/main" id="{D35DCAD0-9307-C414-4AC1-01545AC4A74B}"/>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5229;p66">
                        <a:extLst>
                          <a:ext uri="{FF2B5EF4-FFF2-40B4-BE49-F238E27FC236}">
                            <a16:creationId xmlns:a16="http://schemas.microsoft.com/office/drawing/2014/main" id="{8D4E31C5-80FD-A592-B269-51A89DDCBE08}"/>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5230;p66">
                        <a:extLst>
                          <a:ext uri="{FF2B5EF4-FFF2-40B4-BE49-F238E27FC236}">
                            <a16:creationId xmlns:a16="http://schemas.microsoft.com/office/drawing/2014/main" id="{842CB765-52F7-2931-B4CD-5B7528261293}"/>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5231;p66">
                        <a:extLst>
                          <a:ext uri="{FF2B5EF4-FFF2-40B4-BE49-F238E27FC236}">
                            <a16:creationId xmlns:a16="http://schemas.microsoft.com/office/drawing/2014/main" id="{50321750-59BA-9104-9EA7-DE8E4DEBF612}"/>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5232;p66">
                        <a:extLst>
                          <a:ext uri="{FF2B5EF4-FFF2-40B4-BE49-F238E27FC236}">
                            <a16:creationId xmlns:a16="http://schemas.microsoft.com/office/drawing/2014/main" id="{C785CD6B-7BF9-1A9C-D744-D28B37552E73}"/>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5233;p66">
                        <a:extLst>
                          <a:ext uri="{FF2B5EF4-FFF2-40B4-BE49-F238E27FC236}">
                            <a16:creationId xmlns:a16="http://schemas.microsoft.com/office/drawing/2014/main" id="{368B4DA5-7AA4-0199-1E1F-DBF60010BA21}"/>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5234;p66">
                        <a:extLst>
                          <a:ext uri="{FF2B5EF4-FFF2-40B4-BE49-F238E27FC236}">
                            <a16:creationId xmlns:a16="http://schemas.microsoft.com/office/drawing/2014/main" id="{32DBE365-49AF-5DAF-1076-0B469634E08D}"/>
                          </a:ext>
                        </a:extLst>
                      </p:cNvPr>
                      <p:cNvGrpSpPr/>
                      <p:nvPr/>
                    </p:nvGrpSpPr>
                    <p:grpSpPr>
                      <a:xfrm>
                        <a:off x="4579164" y="3203653"/>
                        <a:ext cx="1244833" cy="1020397"/>
                        <a:chOff x="4579164" y="3203653"/>
                        <a:chExt cx="1244833" cy="1020397"/>
                      </a:xfrm>
                    </p:grpSpPr>
                    <p:sp>
                      <p:nvSpPr>
                        <p:cNvPr id="2966" name="Google Shape;5235;p66">
                          <a:extLst>
                            <a:ext uri="{FF2B5EF4-FFF2-40B4-BE49-F238E27FC236}">
                              <a16:creationId xmlns:a16="http://schemas.microsoft.com/office/drawing/2014/main" id="{D7ABFCD5-9B77-193F-D988-320DC868FB01}"/>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5236;p66">
                          <a:extLst>
                            <a:ext uri="{FF2B5EF4-FFF2-40B4-BE49-F238E27FC236}">
                              <a16:creationId xmlns:a16="http://schemas.microsoft.com/office/drawing/2014/main" id="{C63AC9BF-F321-8621-4606-5E6BBB5AFCCB}"/>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5237;p66">
                          <a:extLst>
                            <a:ext uri="{FF2B5EF4-FFF2-40B4-BE49-F238E27FC236}">
                              <a16:creationId xmlns:a16="http://schemas.microsoft.com/office/drawing/2014/main" id="{32F8436B-932A-C79A-B63B-DD2A130203CD}"/>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5238;p66">
                          <a:extLst>
                            <a:ext uri="{FF2B5EF4-FFF2-40B4-BE49-F238E27FC236}">
                              <a16:creationId xmlns:a16="http://schemas.microsoft.com/office/drawing/2014/main" id="{B0A10D93-962E-90A6-F6BE-D95B595CC4CA}"/>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5239;p66">
                          <a:extLst>
                            <a:ext uri="{FF2B5EF4-FFF2-40B4-BE49-F238E27FC236}">
                              <a16:creationId xmlns:a16="http://schemas.microsoft.com/office/drawing/2014/main" id="{A07EDE4F-2720-F429-94EC-E8E9E2DE939B}"/>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5240;p66">
                          <a:extLst>
                            <a:ext uri="{FF2B5EF4-FFF2-40B4-BE49-F238E27FC236}">
                              <a16:creationId xmlns:a16="http://schemas.microsoft.com/office/drawing/2014/main" id="{438C5398-17B7-4392-C6B5-ABB6F55E327A}"/>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5241;p66">
                          <a:extLst>
                            <a:ext uri="{FF2B5EF4-FFF2-40B4-BE49-F238E27FC236}">
                              <a16:creationId xmlns:a16="http://schemas.microsoft.com/office/drawing/2014/main" id="{F9EE7D93-6EF1-FCF5-7C2B-B6AC71140FC1}"/>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5242;p66">
                          <a:extLst>
                            <a:ext uri="{FF2B5EF4-FFF2-40B4-BE49-F238E27FC236}">
                              <a16:creationId xmlns:a16="http://schemas.microsoft.com/office/drawing/2014/main" id="{C3A74418-9B8B-9496-62BE-F8EBC3C1FCED}"/>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5243;p66">
                          <a:extLst>
                            <a:ext uri="{FF2B5EF4-FFF2-40B4-BE49-F238E27FC236}">
                              <a16:creationId xmlns:a16="http://schemas.microsoft.com/office/drawing/2014/main" id="{F57CE531-CD5C-8262-9555-95E0701FF8A5}"/>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5244;p66">
                          <a:extLst>
                            <a:ext uri="{FF2B5EF4-FFF2-40B4-BE49-F238E27FC236}">
                              <a16:creationId xmlns:a16="http://schemas.microsoft.com/office/drawing/2014/main" id="{7E260DE2-C9C4-883E-8908-78003702AD5D}"/>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5245;p66">
                          <a:extLst>
                            <a:ext uri="{FF2B5EF4-FFF2-40B4-BE49-F238E27FC236}">
                              <a16:creationId xmlns:a16="http://schemas.microsoft.com/office/drawing/2014/main" id="{3E780415-A539-2EC9-984F-E9E8F1DA4A51}"/>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5246;p66">
                          <a:extLst>
                            <a:ext uri="{FF2B5EF4-FFF2-40B4-BE49-F238E27FC236}">
                              <a16:creationId xmlns:a16="http://schemas.microsoft.com/office/drawing/2014/main" id="{DED8B57D-57F1-B702-4BF0-74461A223D6D}"/>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5247;p66">
                          <a:extLst>
                            <a:ext uri="{FF2B5EF4-FFF2-40B4-BE49-F238E27FC236}">
                              <a16:creationId xmlns:a16="http://schemas.microsoft.com/office/drawing/2014/main" id="{B4615F20-D1C3-F9DA-A4C4-1102572BECE2}"/>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5248;p66">
                          <a:extLst>
                            <a:ext uri="{FF2B5EF4-FFF2-40B4-BE49-F238E27FC236}">
                              <a16:creationId xmlns:a16="http://schemas.microsoft.com/office/drawing/2014/main" id="{3E1A8887-38C8-61CB-0673-6A05342546DC}"/>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5249;p66">
                          <a:extLst>
                            <a:ext uri="{FF2B5EF4-FFF2-40B4-BE49-F238E27FC236}">
                              <a16:creationId xmlns:a16="http://schemas.microsoft.com/office/drawing/2014/main" id="{0028BEBB-0C8B-42F4-D1B1-2FF039DAA36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5250;p66">
                          <a:extLst>
                            <a:ext uri="{FF2B5EF4-FFF2-40B4-BE49-F238E27FC236}">
                              <a16:creationId xmlns:a16="http://schemas.microsoft.com/office/drawing/2014/main" id="{C7770915-C59A-7776-7A18-99938B8A78C9}"/>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5251;p66">
                          <a:extLst>
                            <a:ext uri="{FF2B5EF4-FFF2-40B4-BE49-F238E27FC236}">
                              <a16:creationId xmlns:a16="http://schemas.microsoft.com/office/drawing/2014/main" id="{A17EDC37-0790-54C7-7742-2148D6EDA10E}"/>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5252;p66">
                          <a:extLst>
                            <a:ext uri="{FF2B5EF4-FFF2-40B4-BE49-F238E27FC236}">
                              <a16:creationId xmlns:a16="http://schemas.microsoft.com/office/drawing/2014/main" id="{6D9B86C6-361D-9319-D23A-937D55523992}"/>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5253;p66">
                          <a:extLst>
                            <a:ext uri="{FF2B5EF4-FFF2-40B4-BE49-F238E27FC236}">
                              <a16:creationId xmlns:a16="http://schemas.microsoft.com/office/drawing/2014/main" id="{FCC8696E-DAAC-DB17-9295-08CAFAC856F6}"/>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5254;p66">
                          <a:extLst>
                            <a:ext uri="{FF2B5EF4-FFF2-40B4-BE49-F238E27FC236}">
                              <a16:creationId xmlns:a16="http://schemas.microsoft.com/office/drawing/2014/main" id="{BF2968B3-5897-B1AB-45FA-7A7DA2FDAE7D}"/>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5255;p66">
                          <a:extLst>
                            <a:ext uri="{FF2B5EF4-FFF2-40B4-BE49-F238E27FC236}">
                              <a16:creationId xmlns:a16="http://schemas.microsoft.com/office/drawing/2014/main" id="{7BA7CBF9-D945-889D-FE4F-EB95551B4835}"/>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5256;p66">
                          <a:extLst>
                            <a:ext uri="{FF2B5EF4-FFF2-40B4-BE49-F238E27FC236}">
                              <a16:creationId xmlns:a16="http://schemas.microsoft.com/office/drawing/2014/main" id="{59E5EB4D-78CC-0581-5778-B3E0816DC37A}"/>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5257;p66">
                          <a:extLst>
                            <a:ext uri="{FF2B5EF4-FFF2-40B4-BE49-F238E27FC236}">
                              <a16:creationId xmlns:a16="http://schemas.microsoft.com/office/drawing/2014/main" id="{E5C0883F-CDD0-14B9-B0F5-DAA90B02D83D}"/>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5258;p66">
                          <a:extLst>
                            <a:ext uri="{FF2B5EF4-FFF2-40B4-BE49-F238E27FC236}">
                              <a16:creationId xmlns:a16="http://schemas.microsoft.com/office/drawing/2014/main" id="{23FCE76E-2550-3EFA-320E-60F2686A3147}"/>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5259;p66">
                          <a:extLst>
                            <a:ext uri="{FF2B5EF4-FFF2-40B4-BE49-F238E27FC236}">
                              <a16:creationId xmlns:a16="http://schemas.microsoft.com/office/drawing/2014/main" id="{4AFDF683-B68E-F2EF-EF15-F5A7F11B5F2A}"/>
                            </a:ext>
                          </a:extLst>
                        </p:cNvPr>
                        <p:cNvGrpSpPr/>
                        <p:nvPr/>
                      </p:nvGrpSpPr>
                      <p:grpSpPr>
                        <a:xfrm>
                          <a:off x="4579164" y="3203653"/>
                          <a:ext cx="1244833" cy="1020397"/>
                          <a:chOff x="4579164" y="3203653"/>
                          <a:chExt cx="1244833" cy="1020397"/>
                        </a:xfrm>
                      </p:grpSpPr>
                      <p:sp>
                        <p:nvSpPr>
                          <p:cNvPr id="2992" name="Google Shape;5260;p66">
                            <a:extLst>
                              <a:ext uri="{FF2B5EF4-FFF2-40B4-BE49-F238E27FC236}">
                                <a16:creationId xmlns:a16="http://schemas.microsoft.com/office/drawing/2014/main" id="{A587347F-C10F-88A7-1620-A4F44D0E183B}"/>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3" name="Google Shape;5261;p66">
                            <a:extLst>
                              <a:ext uri="{FF2B5EF4-FFF2-40B4-BE49-F238E27FC236}">
                                <a16:creationId xmlns:a16="http://schemas.microsoft.com/office/drawing/2014/main" id="{E9F547C1-8C1D-D016-F3B2-37884C706E3A}"/>
                              </a:ext>
                            </a:extLst>
                          </p:cNvPr>
                          <p:cNvGrpSpPr/>
                          <p:nvPr/>
                        </p:nvGrpSpPr>
                        <p:grpSpPr>
                          <a:xfrm>
                            <a:off x="4579164" y="3203653"/>
                            <a:ext cx="1244833" cy="1020397"/>
                            <a:chOff x="4579164" y="3203653"/>
                            <a:chExt cx="1244833" cy="1020397"/>
                          </a:xfrm>
                        </p:grpSpPr>
                        <p:sp>
                          <p:nvSpPr>
                            <p:cNvPr id="2994" name="Google Shape;5262;p66">
                              <a:extLst>
                                <a:ext uri="{FF2B5EF4-FFF2-40B4-BE49-F238E27FC236}">
                                  <a16:creationId xmlns:a16="http://schemas.microsoft.com/office/drawing/2014/main" id="{72296107-1CB1-6446-A1ED-0DBCBACADE50}"/>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5263;p66">
                              <a:extLst>
                                <a:ext uri="{FF2B5EF4-FFF2-40B4-BE49-F238E27FC236}">
                                  <a16:creationId xmlns:a16="http://schemas.microsoft.com/office/drawing/2014/main" id="{42492833-7A26-F965-B72C-1AA2C58ED83B}"/>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5264;p66">
                              <a:extLst>
                                <a:ext uri="{FF2B5EF4-FFF2-40B4-BE49-F238E27FC236}">
                                  <a16:creationId xmlns:a16="http://schemas.microsoft.com/office/drawing/2014/main" id="{86B33FBA-9076-BD07-2E32-68632D375C6D}"/>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5265;p66">
                              <a:extLst>
                                <a:ext uri="{FF2B5EF4-FFF2-40B4-BE49-F238E27FC236}">
                                  <a16:creationId xmlns:a16="http://schemas.microsoft.com/office/drawing/2014/main" id="{E13B2206-0CB0-B680-0296-D75953E4943D}"/>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5266;p66">
                              <a:extLst>
                                <a:ext uri="{FF2B5EF4-FFF2-40B4-BE49-F238E27FC236}">
                                  <a16:creationId xmlns:a16="http://schemas.microsoft.com/office/drawing/2014/main" id="{813E5FA3-A2F6-1377-1863-7A10940B6C55}"/>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5267;p66">
                              <a:extLst>
                                <a:ext uri="{FF2B5EF4-FFF2-40B4-BE49-F238E27FC236}">
                                  <a16:creationId xmlns:a16="http://schemas.microsoft.com/office/drawing/2014/main" id="{FCDB11A0-7483-9817-7DD1-C30B10D2C5E4}"/>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5268;p66">
                              <a:extLst>
                                <a:ext uri="{FF2B5EF4-FFF2-40B4-BE49-F238E27FC236}">
                                  <a16:creationId xmlns:a16="http://schemas.microsoft.com/office/drawing/2014/main" id="{2D472BEE-0B79-C3BD-B1F7-CB6DDDD1698C}"/>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5269;p66">
                              <a:extLst>
                                <a:ext uri="{FF2B5EF4-FFF2-40B4-BE49-F238E27FC236}">
                                  <a16:creationId xmlns:a16="http://schemas.microsoft.com/office/drawing/2014/main" id="{03C5B798-5B94-C40C-9CEC-8567DE61E823}"/>
                                </a:ext>
                              </a:extLst>
                            </p:cNvPr>
                            <p:cNvGrpSpPr/>
                            <p:nvPr/>
                          </p:nvGrpSpPr>
                          <p:grpSpPr>
                            <a:xfrm>
                              <a:off x="4579164" y="3203653"/>
                              <a:ext cx="1244833" cy="1020397"/>
                              <a:chOff x="4579164" y="3203653"/>
                              <a:chExt cx="1244833" cy="1020397"/>
                            </a:xfrm>
                          </p:grpSpPr>
                          <p:sp>
                            <p:nvSpPr>
                              <p:cNvPr id="3005" name="Google Shape;5270;p66">
                                <a:extLst>
                                  <a:ext uri="{FF2B5EF4-FFF2-40B4-BE49-F238E27FC236}">
                                    <a16:creationId xmlns:a16="http://schemas.microsoft.com/office/drawing/2014/main" id="{E47B951D-913F-173D-514F-EFCE561E4164}"/>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5271;p66">
                                <a:extLst>
                                  <a:ext uri="{FF2B5EF4-FFF2-40B4-BE49-F238E27FC236}">
                                    <a16:creationId xmlns:a16="http://schemas.microsoft.com/office/drawing/2014/main" id="{BDB712BF-07FE-2B7A-197C-0D74FF5A8D3C}"/>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5272;p66">
                                <a:extLst>
                                  <a:ext uri="{FF2B5EF4-FFF2-40B4-BE49-F238E27FC236}">
                                    <a16:creationId xmlns:a16="http://schemas.microsoft.com/office/drawing/2014/main" id="{5A999C3F-603C-A76E-386F-528CE6366FCE}"/>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5273;p66">
                                <a:extLst>
                                  <a:ext uri="{FF2B5EF4-FFF2-40B4-BE49-F238E27FC236}">
                                    <a16:creationId xmlns:a16="http://schemas.microsoft.com/office/drawing/2014/main" id="{8DF5DC2C-B7A0-7311-25D0-2E84761D8F28}"/>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5274;p66">
                                <a:extLst>
                                  <a:ext uri="{FF2B5EF4-FFF2-40B4-BE49-F238E27FC236}">
                                    <a16:creationId xmlns:a16="http://schemas.microsoft.com/office/drawing/2014/main" id="{FE57A98F-0A2D-AF66-510D-1441A91C099D}"/>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5275;p66">
                                <a:extLst>
                                  <a:ext uri="{FF2B5EF4-FFF2-40B4-BE49-F238E27FC236}">
                                    <a16:creationId xmlns:a16="http://schemas.microsoft.com/office/drawing/2014/main" id="{320F12D3-AC7F-6E84-5297-1D89B1D62536}"/>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5276;p66">
                                <a:extLst>
                                  <a:ext uri="{FF2B5EF4-FFF2-40B4-BE49-F238E27FC236}">
                                    <a16:creationId xmlns:a16="http://schemas.microsoft.com/office/drawing/2014/main" id="{CECB1F13-8D1B-5737-9233-B66406A09749}"/>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5277;p66">
                                <a:extLst>
                                  <a:ext uri="{FF2B5EF4-FFF2-40B4-BE49-F238E27FC236}">
                                    <a16:creationId xmlns:a16="http://schemas.microsoft.com/office/drawing/2014/main" id="{7469BB06-2E38-BAF7-E2F4-8B6AB98FD693}"/>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5278;p66">
                                <a:extLst>
                                  <a:ext uri="{FF2B5EF4-FFF2-40B4-BE49-F238E27FC236}">
                                    <a16:creationId xmlns:a16="http://schemas.microsoft.com/office/drawing/2014/main" id="{92045EE9-65B0-892D-13AC-ACFE0F2E21C1}"/>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5279;p66">
                                <a:extLst>
                                  <a:ext uri="{FF2B5EF4-FFF2-40B4-BE49-F238E27FC236}">
                                    <a16:creationId xmlns:a16="http://schemas.microsoft.com/office/drawing/2014/main" id="{686C1DEE-B8A9-A746-3B29-B9C4326DBE8F}"/>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5280;p66">
                                <a:extLst>
                                  <a:ext uri="{FF2B5EF4-FFF2-40B4-BE49-F238E27FC236}">
                                    <a16:creationId xmlns:a16="http://schemas.microsoft.com/office/drawing/2014/main" id="{680A31EE-985B-2095-7EDF-9CBEBCBF4D77}"/>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5281;p66">
                                <a:extLst>
                                  <a:ext uri="{FF2B5EF4-FFF2-40B4-BE49-F238E27FC236}">
                                    <a16:creationId xmlns:a16="http://schemas.microsoft.com/office/drawing/2014/main" id="{14F9E2BB-D71E-3AE8-8B1C-ABF399AFEFEC}"/>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5282;p66">
                                <a:extLst>
                                  <a:ext uri="{FF2B5EF4-FFF2-40B4-BE49-F238E27FC236}">
                                    <a16:creationId xmlns:a16="http://schemas.microsoft.com/office/drawing/2014/main" id="{A05499E4-C5C5-36E2-B663-5776DCEE9C83}"/>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8" name="Google Shape;5283;p66">
                                <a:extLst>
                                  <a:ext uri="{FF2B5EF4-FFF2-40B4-BE49-F238E27FC236}">
                                    <a16:creationId xmlns:a16="http://schemas.microsoft.com/office/drawing/2014/main" id="{D3AF2740-5448-9DA5-0005-88D052B30DA1}"/>
                                  </a:ext>
                                </a:extLst>
                              </p:cNvPr>
                              <p:cNvGrpSpPr/>
                              <p:nvPr/>
                            </p:nvGrpSpPr>
                            <p:grpSpPr>
                              <a:xfrm>
                                <a:off x="4579164" y="3203653"/>
                                <a:ext cx="1244833" cy="1020397"/>
                                <a:chOff x="4579164" y="3203653"/>
                                <a:chExt cx="1244833" cy="1020397"/>
                              </a:xfrm>
                            </p:grpSpPr>
                            <p:sp>
                              <p:nvSpPr>
                                <p:cNvPr id="3019" name="Google Shape;5284;p66">
                                  <a:extLst>
                                    <a:ext uri="{FF2B5EF4-FFF2-40B4-BE49-F238E27FC236}">
                                      <a16:creationId xmlns:a16="http://schemas.microsoft.com/office/drawing/2014/main" id="{2D7E7F80-9D8F-E7F1-61EB-A2012BEDE45E}"/>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5285;p66">
                                  <a:extLst>
                                    <a:ext uri="{FF2B5EF4-FFF2-40B4-BE49-F238E27FC236}">
                                      <a16:creationId xmlns:a16="http://schemas.microsoft.com/office/drawing/2014/main" id="{A5CF3D8B-602F-4E06-17DD-C7243C852403}"/>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5286;p66">
                                  <a:extLst>
                                    <a:ext uri="{FF2B5EF4-FFF2-40B4-BE49-F238E27FC236}">
                                      <a16:creationId xmlns:a16="http://schemas.microsoft.com/office/drawing/2014/main" id="{EE47B12F-61B4-A0E3-9555-2F96072229D9}"/>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5287;p66">
                                  <a:extLst>
                                    <a:ext uri="{FF2B5EF4-FFF2-40B4-BE49-F238E27FC236}">
                                      <a16:creationId xmlns:a16="http://schemas.microsoft.com/office/drawing/2014/main" id="{2DF5B2A1-0420-937C-9298-30B97BFD5819}"/>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5288;p66">
                                  <a:extLst>
                                    <a:ext uri="{FF2B5EF4-FFF2-40B4-BE49-F238E27FC236}">
                                      <a16:creationId xmlns:a16="http://schemas.microsoft.com/office/drawing/2014/main" id="{C1ADE472-999E-4FEA-81B5-6180CA0D22AF}"/>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5289;p66">
                                  <a:extLst>
                                    <a:ext uri="{FF2B5EF4-FFF2-40B4-BE49-F238E27FC236}">
                                      <a16:creationId xmlns:a16="http://schemas.microsoft.com/office/drawing/2014/main" id="{323E794F-CE94-40B1-9119-3FF30A06998F}"/>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5290;p66">
                                  <a:extLst>
                                    <a:ext uri="{FF2B5EF4-FFF2-40B4-BE49-F238E27FC236}">
                                      <a16:creationId xmlns:a16="http://schemas.microsoft.com/office/drawing/2014/main" id="{FEE1C98F-B250-A4CE-F5F7-B24302D9A995}"/>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6" name="Google Shape;5291;p66">
                                  <a:extLst>
                                    <a:ext uri="{FF2B5EF4-FFF2-40B4-BE49-F238E27FC236}">
                                      <a16:creationId xmlns:a16="http://schemas.microsoft.com/office/drawing/2014/main" id="{A21DE02E-D9C4-7F2C-7148-AFE87AF10F82}"/>
                                    </a:ext>
                                  </a:extLst>
                                </p:cNvPr>
                                <p:cNvGrpSpPr/>
                                <p:nvPr/>
                              </p:nvGrpSpPr>
                              <p:grpSpPr>
                                <a:xfrm>
                                  <a:off x="4579164" y="3203653"/>
                                  <a:ext cx="1244833" cy="1020397"/>
                                  <a:chOff x="4579164" y="3203653"/>
                                  <a:chExt cx="1244833" cy="1020397"/>
                                </a:xfrm>
                              </p:grpSpPr>
                              <p:sp>
                                <p:nvSpPr>
                                  <p:cNvPr id="3027" name="Google Shape;5292;p66">
                                    <a:extLst>
                                      <a:ext uri="{FF2B5EF4-FFF2-40B4-BE49-F238E27FC236}">
                                        <a16:creationId xmlns:a16="http://schemas.microsoft.com/office/drawing/2014/main" id="{8B8BEB06-8940-CCB2-7903-A29011A15C24}"/>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5293;p66">
                                    <a:extLst>
                                      <a:ext uri="{FF2B5EF4-FFF2-40B4-BE49-F238E27FC236}">
                                        <a16:creationId xmlns:a16="http://schemas.microsoft.com/office/drawing/2014/main" id="{2B0B10B7-5CD6-95A6-781F-3D380B227B6E}"/>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5294;p66">
                                    <a:extLst>
                                      <a:ext uri="{FF2B5EF4-FFF2-40B4-BE49-F238E27FC236}">
                                        <a16:creationId xmlns:a16="http://schemas.microsoft.com/office/drawing/2014/main" id="{D153FA6A-F61C-3168-4F2F-A3B413C3AC7D}"/>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5295;p66">
                                    <a:extLst>
                                      <a:ext uri="{FF2B5EF4-FFF2-40B4-BE49-F238E27FC236}">
                                        <a16:creationId xmlns:a16="http://schemas.microsoft.com/office/drawing/2014/main" id="{8B360CD8-9822-2D6E-7CEF-918A9E1B1D5D}"/>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5296;p66">
                                    <a:extLst>
                                      <a:ext uri="{FF2B5EF4-FFF2-40B4-BE49-F238E27FC236}">
                                        <a16:creationId xmlns:a16="http://schemas.microsoft.com/office/drawing/2014/main" id="{45D95389-159A-58CA-D98B-4C4A6E969850}"/>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5297;p66">
                                    <a:extLst>
                                      <a:ext uri="{FF2B5EF4-FFF2-40B4-BE49-F238E27FC236}">
                                        <a16:creationId xmlns:a16="http://schemas.microsoft.com/office/drawing/2014/main" id="{A199CDC4-61E7-74C2-3959-F4F1C0484326}"/>
                                      </a:ext>
                                    </a:extLst>
                                  </p:cNvPr>
                                  <p:cNvGrpSpPr/>
                                  <p:nvPr/>
                                </p:nvGrpSpPr>
                                <p:grpSpPr>
                                  <a:xfrm>
                                    <a:off x="4579164" y="3203653"/>
                                    <a:ext cx="1244833" cy="1020397"/>
                                    <a:chOff x="4579164" y="3203653"/>
                                    <a:chExt cx="1244833" cy="1020397"/>
                                  </a:xfrm>
                                </p:grpSpPr>
                                <p:sp>
                                  <p:nvSpPr>
                                    <p:cNvPr id="3033" name="Google Shape;5298;p66">
                                      <a:extLst>
                                        <a:ext uri="{FF2B5EF4-FFF2-40B4-BE49-F238E27FC236}">
                                          <a16:creationId xmlns:a16="http://schemas.microsoft.com/office/drawing/2014/main" id="{F58E2C49-DBB5-2194-0B69-70CBEDE357C2}"/>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5299;p66">
                                      <a:extLst>
                                        <a:ext uri="{FF2B5EF4-FFF2-40B4-BE49-F238E27FC236}">
                                          <a16:creationId xmlns:a16="http://schemas.microsoft.com/office/drawing/2014/main" id="{D6A8EC27-86C6-A9E1-F670-F6E89ECC6F0F}"/>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5300;p66">
                                      <a:extLst>
                                        <a:ext uri="{FF2B5EF4-FFF2-40B4-BE49-F238E27FC236}">
                                          <a16:creationId xmlns:a16="http://schemas.microsoft.com/office/drawing/2014/main" id="{85C1B94A-0208-4AE8-3224-3A85B174F68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5301;p66">
                                      <a:extLst>
                                        <a:ext uri="{FF2B5EF4-FFF2-40B4-BE49-F238E27FC236}">
                                          <a16:creationId xmlns:a16="http://schemas.microsoft.com/office/drawing/2014/main" id="{D1C60430-9DAF-2043-8DBA-7C239152DD53}"/>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002" name="Google Shape;5302;p66">
                              <a:extLst>
                                <a:ext uri="{FF2B5EF4-FFF2-40B4-BE49-F238E27FC236}">
                                  <a16:creationId xmlns:a16="http://schemas.microsoft.com/office/drawing/2014/main" id="{A973C9C6-AA29-C62E-173D-D8796B4CF84D}"/>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5303;p66">
                              <a:extLst>
                                <a:ext uri="{FF2B5EF4-FFF2-40B4-BE49-F238E27FC236}">
                                  <a16:creationId xmlns:a16="http://schemas.microsoft.com/office/drawing/2014/main" id="{38CC31CD-EAD2-7E3C-A171-3F8775F64F8D}"/>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5304;p66">
                              <a:extLst>
                                <a:ext uri="{FF2B5EF4-FFF2-40B4-BE49-F238E27FC236}">
                                  <a16:creationId xmlns:a16="http://schemas.microsoft.com/office/drawing/2014/main" id="{DBC7840F-B1C6-C3CF-8DDA-EDD175CCCCAD}"/>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1" name="Google Shape;5305;p66">
                          <a:extLst>
                            <a:ext uri="{FF2B5EF4-FFF2-40B4-BE49-F238E27FC236}">
                              <a16:creationId xmlns:a16="http://schemas.microsoft.com/office/drawing/2014/main" id="{B5A8BC85-26EE-F18A-BAC9-3C67980B951F}"/>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619" name="Google Shape;5306;p66">
                <a:extLst>
                  <a:ext uri="{FF2B5EF4-FFF2-40B4-BE49-F238E27FC236}">
                    <a16:creationId xmlns:a16="http://schemas.microsoft.com/office/drawing/2014/main" id="{535390E5-DB3D-62F2-55D7-456A52C57485}"/>
                  </a:ext>
                </a:extLst>
              </p:cNvPr>
              <p:cNvGrpSpPr/>
              <p:nvPr/>
            </p:nvGrpSpPr>
            <p:grpSpPr>
              <a:xfrm>
                <a:off x="4595437" y="3598775"/>
                <a:ext cx="37776" cy="32451"/>
                <a:chOff x="4595437" y="3598775"/>
                <a:chExt cx="37776" cy="32451"/>
              </a:xfrm>
            </p:grpSpPr>
            <p:sp>
              <p:nvSpPr>
                <p:cNvPr id="2934" name="Google Shape;5307;p66">
                  <a:extLst>
                    <a:ext uri="{FF2B5EF4-FFF2-40B4-BE49-F238E27FC236}">
                      <a16:creationId xmlns:a16="http://schemas.microsoft.com/office/drawing/2014/main" id="{AF60F79B-47DD-AD93-37D6-86EEAE8BC6C8}"/>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5308;p66">
                  <a:extLst>
                    <a:ext uri="{FF2B5EF4-FFF2-40B4-BE49-F238E27FC236}">
                      <a16:creationId xmlns:a16="http://schemas.microsoft.com/office/drawing/2014/main" id="{DEB6F2A8-6215-8641-CE61-2C33D50DA898}"/>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5309;p66">
                <a:extLst>
                  <a:ext uri="{FF2B5EF4-FFF2-40B4-BE49-F238E27FC236}">
                    <a16:creationId xmlns:a16="http://schemas.microsoft.com/office/drawing/2014/main" id="{17EDE59E-29F1-8D4F-E2DD-CE51F62F79EE}"/>
                  </a:ext>
                </a:extLst>
              </p:cNvPr>
              <p:cNvGrpSpPr/>
              <p:nvPr/>
            </p:nvGrpSpPr>
            <p:grpSpPr>
              <a:xfrm>
                <a:off x="4641864" y="3524443"/>
                <a:ext cx="37776" cy="32380"/>
                <a:chOff x="4641864" y="3524443"/>
                <a:chExt cx="37776" cy="32380"/>
              </a:xfrm>
            </p:grpSpPr>
            <p:sp>
              <p:nvSpPr>
                <p:cNvPr id="2932" name="Google Shape;5310;p66">
                  <a:extLst>
                    <a:ext uri="{FF2B5EF4-FFF2-40B4-BE49-F238E27FC236}">
                      <a16:creationId xmlns:a16="http://schemas.microsoft.com/office/drawing/2014/main" id="{9F3F4308-D26A-CA8B-FD0F-4B43DFE0221F}"/>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5311;p66">
                  <a:extLst>
                    <a:ext uri="{FF2B5EF4-FFF2-40B4-BE49-F238E27FC236}">
                      <a16:creationId xmlns:a16="http://schemas.microsoft.com/office/drawing/2014/main" id="{428C9950-95B6-2A7F-5A93-BDF72B1F7C96}"/>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5312;p66">
                <a:extLst>
                  <a:ext uri="{FF2B5EF4-FFF2-40B4-BE49-F238E27FC236}">
                    <a16:creationId xmlns:a16="http://schemas.microsoft.com/office/drawing/2014/main" id="{E2A46EF9-4A19-4F98-BCB1-A6599903442E}"/>
                  </a:ext>
                </a:extLst>
              </p:cNvPr>
              <p:cNvGrpSpPr/>
              <p:nvPr/>
            </p:nvGrpSpPr>
            <p:grpSpPr>
              <a:xfrm>
                <a:off x="4648431" y="3893901"/>
                <a:ext cx="37776" cy="32357"/>
                <a:chOff x="4648431" y="3893901"/>
                <a:chExt cx="37776" cy="32357"/>
              </a:xfrm>
            </p:grpSpPr>
            <p:sp>
              <p:nvSpPr>
                <p:cNvPr id="2930" name="Google Shape;5313;p66">
                  <a:extLst>
                    <a:ext uri="{FF2B5EF4-FFF2-40B4-BE49-F238E27FC236}">
                      <a16:creationId xmlns:a16="http://schemas.microsoft.com/office/drawing/2014/main" id="{CA479A69-4E38-D0B3-E269-F67B39BDEF4A}"/>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5314;p66">
                  <a:extLst>
                    <a:ext uri="{FF2B5EF4-FFF2-40B4-BE49-F238E27FC236}">
                      <a16:creationId xmlns:a16="http://schemas.microsoft.com/office/drawing/2014/main" id="{DAB70F6C-BF51-73C6-A63A-5AA05E6D7661}"/>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2" name="Google Shape;5315;p66">
                <a:extLst>
                  <a:ext uri="{FF2B5EF4-FFF2-40B4-BE49-F238E27FC236}">
                    <a16:creationId xmlns:a16="http://schemas.microsoft.com/office/drawing/2014/main" id="{0286933B-94F4-7E51-BE8C-7DD5B4D98CAE}"/>
                  </a:ext>
                </a:extLst>
              </p:cNvPr>
              <p:cNvGrpSpPr/>
              <p:nvPr/>
            </p:nvGrpSpPr>
            <p:grpSpPr>
              <a:xfrm>
                <a:off x="4567752" y="3722908"/>
                <a:ext cx="37870" cy="32380"/>
                <a:chOff x="4567752" y="3722908"/>
                <a:chExt cx="37870" cy="32380"/>
              </a:xfrm>
            </p:grpSpPr>
            <p:sp>
              <p:nvSpPr>
                <p:cNvPr id="2928" name="Google Shape;5316;p66">
                  <a:extLst>
                    <a:ext uri="{FF2B5EF4-FFF2-40B4-BE49-F238E27FC236}">
                      <a16:creationId xmlns:a16="http://schemas.microsoft.com/office/drawing/2014/main" id="{9A40433B-B149-D3B9-B10A-3E6A83BC5D86}"/>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5317;p66">
                  <a:extLst>
                    <a:ext uri="{FF2B5EF4-FFF2-40B4-BE49-F238E27FC236}">
                      <a16:creationId xmlns:a16="http://schemas.microsoft.com/office/drawing/2014/main" id="{AD74C218-6EF1-AC82-4CA3-5965F6B2068F}"/>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5318;p66">
                <a:extLst>
                  <a:ext uri="{FF2B5EF4-FFF2-40B4-BE49-F238E27FC236}">
                    <a16:creationId xmlns:a16="http://schemas.microsoft.com/office/drawing/2014/main" id="{1A0B5818-13F9-C692-6C33-A0801E47C6C0}"/>
                  </a:ext>
                </a:extLst>
              </p:cNvPr>
              <p:cNvGrpSpPr/>
              <p:nvPr/>
            </p:nvGrpSpPr>
            <p:grpSpPr>
              <a:xfrm>
                <a:off x="4617506" y="3652052"/>
                <a:ext cx="37783" cy="32357"/>
                <a:chOff x="4617506" y="3652052"/>
                <a:chExt cx="37783" cy="32357"/>
              </a:xfrm>
            </p:grpSpPr>
            <p:sp>
              <p:nvSpPr>
                <p:cNvPr id="2926" name="Google Shape;5319;p66">
                  <a:extLst>
                    <a:ext uri="{FF2B5EF4-FFF2-40B4-BE49-F238E27FC236}">
                      <a16:creationId xmlns:a16="http://schemas.microsoft.com/office/drawing/2014/main" id="{C43EDCAA-5760-6687-AF13-17BBB89BEA9E}"/>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5320;p66">
                  <a:extLst>
                    <a:ext uri="{FF2B5EF4-FFF2-40B4-BE49-F238E27FC236}">
                      <a16:creationId xmlns:a16="http://schemas.microsoft.com/office/drawing/2014/main" id="{AEEB67FB-A096-B78A-99C6-5C2028E1697B}"/>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5321;p66">
                <a:extLst>
                  <a:ext uri="{FF2B5EF4-FFF2-40B4-BE49-F238E27FC236}">
                    <a16:creationId xmlns:a16="http://schemas.microsoft.com/office/drawing/2014/main" id="{43637833-AD47-A006-1222-6D72F44B1C11}"/>
                  </a:ext>
                </a:extLst>
              </p:cNvPr>
              <p:cNvGrpSpPr/>
              <p:nvPr/>
            </p:nvGrpSpPr>
            <p:grpSpPr>
              <a:xfrm>
                <a:off x="4739005" y="3554149"/>
                <a:ext cx="37870" cy="32357"/>
                <a:chOff x="4739005" y="3554149"/>
                <a:chExt cx="37870" cy="32357"/>
              </a:xfrm>
            </p:grpSpPr>
            <p:sp>
              <p:nvSpPr>
                <p:cNvPr id="2924" name="Google Shape;5322;p66">
                  <a:extLst>
                    <a:ext uri="{FF2B5EF4-FFF2-40B4-BE49-F238E27FC236}">
                      <a16:creationId xmlns:a16="http://schemas.microsoft.com/office/drawing/2014/main" id="{6C6F225B-B06B-B436-A03F-5296C1ACB972}"/>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5323;p66">
                  <a:extLst>
                    <a:ext uri="{FF2B5EF4-FFF2-40B4-BE49-F238E27FC236}">
                      <a16:creationId xmlns:a16="http://schemas.microsoft.com/office/drawing/2014/main" id="{C0315B55-58F1-77CA-D343-4A22CBB2F9E2}"/>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5324;p66">
                <a:extLst>
                  <a:ext uri="{FF2B5EF4-FFF2-40B4-BE49-F238E27FC236}">
                    <a16:creationId xmlns:a16="http://schemas.microsoft.com/office/drawing/2014/main" id="{38322588-99EA-71F0-F79D-792FA735F2E7}"/>
                  </a:ext>
                </a:extLst>
              </p:cNvPr>
              <p:cNvGrpSpPr/>
              <p:nvPr/>
            </p:nvGrpSpPr>
            <p:grpSpPr>
              <a:xfrm>
                <a:off x="4806557" y="3630258"/>
                <a:ext cx="37776" cy="32364"/>
                <a:chOff x="4806557" y="3630258"/>
                <a:chExt cx="37776" cy="32364"/>
              </a:xfrm>
            </p:grpSpPr>
            <p:sp>
              <p:nvSpPr>
                <p:cNvPr id="2922" name="Google Shape;5325;p66">
                  <a:extLst>
                    <a:ext uri="{FF2B5EF4-FFF2-40B4-BE49-F238E27FC236}">
                      <a16:creationId xmlns:a16="http://schemas.microsoft.com/office/drawing/2014/main" id="{02D00A7D-49C1-8D66-DDDF-402AEC837ACF}"/>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5326;p66">
                  <a:extLst>
                    <a:ext uri="{FF2B5EF4-FFF2-40B4-BE49-F238E27FC236}">
                      <a16:creationId xmlns:a16="http://schemas.microsoft.com/office/drawing/2014/main" id="{63132775-CBE6-4DE3-CFBB-BFF3CDA3C58F}"/>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5327;p66">
                <a:extLst>
                  <a:ext uri="{FF2B5EF4-FFF2-40B4-BE49-F238E27FC236}">
                    <a16:creationId xmlns:a16="http://schemas.microsoft.com/office/drawing/2014/main" id="{E05F555B-637E-3610-F5FA-FE243E83C1F2}"/>
                  </a:ext>
                </a:extLst>
              </p:cNvPr>
              <p:cNvGrpSpPr/>
              <p:nvPr/>
            </p:nvGrpSpPr>
            <p:grpSpPr>
              <a:xfrm>
                <a:off x="4737007" y="4004357"/>
                <a:ext cx="37870" cy="32357"/>
                <a:chOff x="4737007" y="4004357"/>
                <a:chExt cx="37870" cy="32357"/>
              </a:xfrm>
            </p:grpSpPr>
            <p:sp>
              <p:nvSpPr>
                <p:cNvPr id="2920" name="Google Shape;5328;p66">
                  <a:extLst>
                    <a:ext uri="{FF2B5EF4-FFF2-40B4-BE49-F238E27FC236}">
                      <a16:creationId xmlns:a16="http://schemas.microsoft.com/office/drawing/2014/main" id="{22121224-B9C4-BDAF-46DA-23E315CDC64C}"/>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5329;p66">
                  <a:extLst>
                    <a:ext uri="{FF2B5EF4-FFF2-40B4-BE49-F238E27FC236}">
                      <a16:creationId xmlns:a16="http://schemas.microsoft.com/office/drawing/2014/main" id="{5E190955-E838-2E62-93CD-EC6AADCC7DCE}"/>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7" name="Google Shape;5330;p66">
                <a:extLst>
                  <a:ext uri="{FF2B5EF4-FFF2-40B4-BE49-F238E27FC236}">
                    <a16:creationId xmlns:a16="http://schemas.microsoft.com/office/drawing/2014/main" id="{868C9694-DBAD-F9D3-80F9-4A232824D136}"/>
                  </a:ext>
                </a:extLst>
              </p:cNvPr>
              <p:cNvGrpSpPr/>
              <p:nvPr/>
            </p:nvGrpSpPr>
            <p:grpSpPr>
              <a:xfrm>
                <a:off x="4773634" y="4208627"/>
                <a:ext cx="37776" cy="32357"/>
                <a:chOff x="4773634" y="4208627"/>
                <a:chExt cx="37776" cy="32357"/>
              </a:xfrm>
            </p:grpSpPr>
            <p:sp>
              <p:nvSpPr>
                <p:cNvPr id="2918" name="Google Shape;5331;p66">
                  <a:extLst>
                    <a:ext uri="{FF2B5EF4-FFF2-40B4-BE49-F238E27FC236}">
                      <a16:creationId xmlns:a16="http://schemas.microsoft.com/office/drawing/2014/main" id="{3334F5A6-40AF-CB4E-5A51-2317953A6BB8}"/>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5332;p66">
                  <a:extLst>
                    <a:ext uri="{FF2B5EF4-FFF2-40B4-BE49-F238E27FC236}">
                      <a16:creationId xmlns:a16="http://schemas.microsoft.com/office/drawing/2014/main" id="{AA23D7B8-F5E4-BCCC-1423-0FB44D3F4F72}"/>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5333;p66">
                <a:extLst>
                  <a:ext uri="{FF2B5EF4-FFF2-40B4-BE49-F238E27FC236}">
                    <a16:creationId xmlns:a16="http://schemas.microsoft.com/office/drawing/2014/main" id="{34721FE1-76C9-7A03-01CE-CB11032832A4}"/>
                  </a:ext>
                </a:extLst>
              </p:cNvPr>
              <p:cNvGrpSpPr/>
              <p:nvPr/>
            </p:nvGrpSpPr>
            <p:grpSpPr>
              <a:xfrm>
                <a:off x="4888282" y="4074764"/>
                <a:ext cx="37776" cy="32451"/>
                <a:chOff x="4888282" y="4074764"/>
                <a:chExt cx="37776" cy="32451"/>
              </a:xfrm>
            </p:grpSpPr>
            <p:sp>
              <p:nvSpPr>
                <p:cNvPr id="2916" name="Google Shape;5334;p66">
                  <a:extLst>
                    <a:ext uri="{FF2B5EF4-FFF2-40B4-BE49-F238E27FC236}">
                      <a16:creationId xmlns:a16="http://schemas.microsoft.com/office/drawing/2014/main" id="{8B9E9E83-932B-6ACB-3BC9-686B92081666}"/>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5335;p66">
                  <a:extLst>
                    <a:ext uri="{FF2B5EF4-FFF2-40B4-BE49-F238E27FC236}">
                      <a16:creationId xmlns:a16="http://schemas.microsoft.com/office/drawing/2014/main" id="{F7174DF3-6784-0705-35AF-0626BCFD536C}"/>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5336;p66">
                <a:extLst>
                  <a:ext uri="{FF2B5EF4-FFF2-40B4-BE49-F238E27FC236}">
                    <a16:creationId xmlns:a16="http://schemas.microsoft.com/office/drawing/2014/main" id="{6D8F2BDB-FD48-E52F-4A42-F50629376416}"/>
                  </a:ext>
                </a:extLst>
              </p:cNvPr>
              <p:cNvGrpSpPr/>
              <p:nvPr/>
            </p:nvGrpSpPr>
            <p:grpSpPr>
              <a:xfrm>
                <a:off x="4901315" y="3804271"/>
                <a:ext cx="37776" cy="32364"/>
                <a:chOff x="4901315" y="3804271"/>
                <a:chExt cx="37776" cy="32364"/>
              </a:xfrm>
            </p:grpSpPr>
            <p:sp>
              <p:nvSpPr>
                <p:cNvPr id="2914" name="Google Shape;5337;p66">
                  <a:extLst>
                    <a:ext uri="{FF2B5EF4-FFF2-40B4-BE49-F238E27FC236}">
                      <a16:creationId xmlns:a16="http://schemas.microsoft.com/office/drawing/2014/main" id="{36D5D245-3935-4104-5C91-89660CB02694}"/>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5338;p66">
                  <a:extLst>
                    <a:ext uri="{FF2B5EF4-FFF2-40B4-BE49-F238E27FC236}">
                      <a16:creationId xmlns:a16="http://schemas.microsoft.com/office/drawing/2014/main" id="{F8C4198F-BB13-348D-B17E-05C07D95AD0C}"/>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5339;p66">
                <a:extLst>
                  <a:ext uri="{FF2B5EF4-FFF2-40B4-BE49-F238E27FC236}">
                    <a16:creationId xmlns:a16="http://schemas.microsoft.com/office/drawing/2014/main" id="{DC08E86F-6265-E414-0B24-1E4040BDDBD1}"/>
                  </a:ext>
                </a:extLst>
              </p:cNvPr>
              <p:cNvGrpSpPr/>
              <p:nvPr/>
            </p:nvGrpSpPr>
            <p:grpSpPr>
              <a:xfrm>
                <a:off x="4866394" y="3715035"/>
                <a:ext cx="37846" cy="32357"/>
                <a:chOff x="4866394" y="3715035"/>
                <a:chExt cx="37846" cy="32357"/>
              </a:xfrm>
            </p:grpSpPr>
            <p:sp>
              <p:nvSpPr>
                <p:cNvPr id="2912" name="Google Shape;5340;p66">
                  <a:extLst>
                    <a:ext uri="{FF2B5EF4-FFF2-40B4-BE49-F238E27FC236}">
                      <a16:creationId xmlns:a16="http://schemas.microsoft.com/office/drawing/2014/main" id="{02F1BBD0-C159-8EA0-71C1-6E00BB60E118}"/>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5341;p66">
                  <a:extLst>
                    <a:ext uri="{FF2B5EF4-FFF2-40B4-BE49-F238E27FC236}">
                      <a16:creationId xmlns:a16="http://schemas.microsoft.com/office/drawing/2014/main" id="{1AA46144-A338-5D26-8A54-8051D8170C54}"/>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5342;p66">
                <a:extLst>
                  <a:ext uri="{FF2B5EF4-FFF2-40B4-BE49-F238E27FC236}">
                    <a16:creationId xmlns:a16="http://schemas.microsoft.com/office/drawing/2014/main" id="{C328941E-B9B2-B35F-61A7-1BFCD6963573}"/>
                  </a:ext>
                </a:extLst>
              </p:cNvPr>
              <p:cNvGrpSpPr/>
              <p:nvPr/>
            </p:nvGrpSpPr>
            <p:grpSpPr>
              <a:xfrm>
                <a:off x="4979233" y="3839798"/>
                <a:ext cx="37878" cy="32420"/>
                <a:chOff x="4979233" y="3839798"/>
                <a:chExt cx="37878" cy="32420"/>
              </a:xfrm>
            </p:grpSpPr>
            <p:sp>
              <p:nvSpPr>
                <p:cNvPr id="2910" name="Google Shape;5343;p66">
                  <a:extLst>
                    <a:ext uri="{FF2B5EF4-FFF2-40B4-BE49-F238E27FC236}">
                      <a16:creationId xmlns:a16="http://schemas.microsoft.com/office/drawing/2014/main" id="{D3596DA7-034E-8B4E-B135-C471A7A6D75A}"/>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5344;p66">
                  <a:extLst>
                    <a:ext uri="{FF2B5EF4-FFF2-40B4-BE49-F238E27FC236}">
                      <a16:creationId xmlns:a16="http://schemas.microsoft.com/office/drawing/2014/main" id="{ABAF957D-B338-3E91-5328-987F8D7C29A6}"/>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5345;p66">
                <a:extLst>
                  <a:ext uri="{FF2B5EF4-FFF2-40B4-BE49-F238E27FC236}">
                    <a16:creationId xmlns:a16="http://schemas.microsoft.com/office/drawing/2014/main" id="{A7158844-9DF2-891D-A354-BD5740FDE041}"/>
                  </a:ext>
                </a:extLst>
              </p:cNvPr>
              <p:cNvGrpSpPr/>
              <p:nvPr/>
            </p:nvGrpSpPr>
            <p:grpSpPr>
              <a:xfrm>
                <a:off x="4790662" y="3679147"/>
                <a:ext cx="37783" cy="32380"/>
                <a:chOff x="4790662" y="3679147"/>
                <a:chExt cx="37783" cy="32380"/>
              </a:xfrm>
            </p:grpSpPr>
            <p:sp>
              <p:nvSpPr>
                <p:cNvPr id="2908" name="Google Shape;5346;p66">
                  <a:extLst>
                    <a:ext uri="{FF2B5EF4-FFF2-40B4-BE49-F238E27FC236}">
                      <a16:creationId xmlns:a16="http://schemas.microsoft.com/office/drawing/2014/main" id="{AB2D97DB-92EE-2A72-E0D2-3FB4697EF191}"/>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5347;p66">
                  <a:extLst>
                    <a:ext uri="{FF2B5EF4-FFF2-40B4-BE49-F238E27FC236}">
                      <a16:creationId xmlns:a16="http://schemas.microsoft.com/office/drawing/2014/main" id="{3B510399-E5BB-73C3-B771-C404DB4A441D}"/>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3" name="Google Shape;5348;p66">
                <a:extLst>
                  <a:ext uri="{FF2B5EF4-FFF2-40B4-BE49-F238E27FC236}">
                    <a16:creationId xmlns:a16="http://schemas.microsoft.com/office/drawing/2014/main" id="{4D31ABB4-1166-FAC4-C483-DB5AE20C90A2}"/>
                  </a:ext>
                </a:extLst>
              </p:cNvPr>
              <p:cNvGrpSpPr/>
              <p:nvPr/>
            </p:nvGrpSpPr>
            <p:grpSpPr>
              <a:xfrm>
                <a:off x="4857263" y="3557861"/>
                <a:ext cx="37776" cy="32357"/>
                <a:chOff x="4857263" y="3557861"/>
                <a:chExt cx="37776" cy="32357"/>
              </a:xfrm>
            </p:grpSpPr>
            <p:sp>
              <p:nvSpPr>
                <p:cNvPr id="2906" name="Google Shape;5349;p66">
                  <a:extLst>
                    <a:ext uri="{FF2B5EF4-FFF2-40B4-BE49-F238E27FC236}">
                      <a16:creationId xmlns:a16="http://schemas.microsoft.com/office/drawing/2014/main" id="{2998D678-EAA5-A015-08EE-1A1F02E3289F}"/>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5350;p66">
                  <a:extLst>
                    <a:ext uri="{FF2B5EF4-FFF2-40B4-BE49-F238E27FC236}">
                      <a16:creationId xmlns:a16="http://schemas.microsoft.com/office/drawing/2014/main" id="{EF9EF2A9-C34D-8D57-CB9C-FA4B5804843C}"/>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5351;p66">
                <a:extLst>
                  <a:ext uri="{FF2B5EF4-FFF2-40B4-BE49-F238E27FC236}">
                    <a16:creationId xmlns:a16="http://schemas.microsoft.com/office/drawing/2014/main" id="{494215CD-0331-4441-5742-4A53EC2CB47D}"/>
                  </a:ext>
                </a:extLst>
              </p:cNvPr>
              <p:cNvGrpSpPr/>
              <p:nvPr/>
            </p:nvGrpSpPr>
            <p:grpSpPr>
              <a:xfrm>
                <a:off x="4883902" y="3648033"/>
                <a:ext cx="37783" cy="32380"/>
                <a:chOff x="4883902" y="3648033"/>
                <a:chExt cx="37783" cy="32380"/>
              </a:xfrm>
            </p:grpSpPr>
            <p:sp>
              <p:nvSpPr>
                <p:cNvPr id="2904" name="Google Shape;5352;p66">
                  <a:extLst>
                    <a:ext uri="{FF2B5EF4-FFF2-40B4-BE49-F238E27FC236}">
                      <a16:creationId xmlns:a16="http://schemas.microsoft.com/office/drawing/2014/main" id="{2019A8E2-B794-7A0D-221C-EC2F96AE387E}"/>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5353;p66">
                  <a:extLst>
                    <a:ext uri="{FF2B5EF4-FFF2-40B4-BE49-F238E27FC236}">
                      <a16:creationId xmlns:a16="http://schemas.microsoft.com/office/drawing/2014/main" id="{A4F7097A-2352-EF70-3AE9-1E5D8F3A6A3B}"/>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5354;p66">
                <a:extLst>
                  <a:ext uri="{FF2B5EF4-FFF2-40B4-BE49-F238E27FC236}">
                    <a16:creationId xmlns:a16="http://schemas.microsoft.com/office/drawing/2014/main" id="{F6B32469-DD15-2443-BEF7-72A84EABB276}"/>
                  </a:ext>
                </a:extLst>
              </p:cNvPr>
              <p:cNvGrpSpPr/>
              <p:nvPr/>
            </p:nvGrpSpPr>
            <p:grpSpPr>
              <a:xfrm>
                <a:off x="4907780" y="3347220"/>
                <a:ext cx="37878" cy="32357"/>
                <a:chOff x="4907780" y="3347220"/>
                <a:chExt cx="37878" cy="32357"/>
              </a:xfrm>
            </p:grpSpPr>
            <p:sp>
              <p:nvSpPr>
                <p:cNvPr id="2902" name="Google Shape;5355;p66">
                  <a:extLst>
                    <a:ext uri="{FF2B5EF4-FFF2-40B4-BE49-F238E27FC236}">
                      <a16:creationId xmlns:a16="http://schemas.microsoft.com/office/drawing/2014/main" id="{7B2D1DC0-E6FD-D8A9-93E9-949879C04ADF}"/>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5356;p66">
                  <a:extLst>
                    <a:ext uri="{FF2B5EF4-FFF2-40B4-BE49-F238E27FC236}">
                      <a16:creationId xmlns:a16="http://schemas.microsoft.com/office/drawing/2014/main" id="{05E8ABAA-22BC-6CCA-8F7F-2E66E254162B}"/>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5357;p66">
                <a:extLst>
                  <a:ext uri="{FF2B5EF4-FFF2-40B4-BE49-F238E27FC236}">
                    <a16:creationId xmlns:a16="http://schemas.microsoft.com/office/drawing/2014/main" id="{4F657C92-A409-E2E0-F33C-C76981FDF832}"/>
                  </a:ext>
                </a:extLst>
              </p:cNvPr>
              <p:cNvGrpSpPr/>
              <p:nvPr/>
            </p:nvGrpSpPr>
            <p:grpSpPr>
              <a:xfrm>
                <a:off x="5065048" y="3738150"/>
                <a:ext cx="37783" cy="32364"/>
                <a:chOff x="5065048" y="3738150"/>
                <a:chExt cx="37783" cy="32364"/>
              </a:xfrm>
            </p:grpSpPr>
            <p:sp>
              <p:nvSpPr>
                <p:cNvPr id="2900" name="Google Shape;5358;p66">
                  <a:extLst>
                    <a:ext uri="{FF2B5EF4-FFF2-40B4-BE49-F238E27FC236}">
                      <a16:creationId xmlns:a16="http://schemas.microsoft.com/office/drawing/2014/main" id="{9317AAFD-098B-98DA-0047-D7D28F3B9AF0}"/>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5359;p66">
                  <a:extLst>
                    <a:ext uri="{FF2B5EF4-FFF2-40B4-BE49-F238E27FC236}">
                      <a16:creationId xmlns:a16="http://schemas.microsoft.com/office/drawing/2014/main" id="{4612B495-5FBB-26E0-4E0F-32B3B2E3837D}"/>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7" name="Google Shape;5360;p66">
                <a:extLst>
                  <a:ext uri="{FF2B5EF4-FFF2-40B4-BE49-F238E27FC236}">
                    <a16:creationId xmlns:a16="http://schemas.microsoft.com/office/drawing/2014/main" id="{F5AAAC33-11C2-F921-87C1-DE20BA0A03F3}"/>
                  </a:ext>
                </a:extLst>
              </p:cNvPr>
              <p:cNvGrpSpPr/>
              <p:nvPr/>
            </p:nvGrpSpPr>
            <p:grpSpPr>
              <a:xfrm>
                <a:off x="5071616" y="3284615"/>
                <a:ext cx="37783" cy="32357"/>
                <a:chOff x="5071616" y="3284615"/>
                <a:chExt cx="37783" cy="32357"/>
              </a:xfrm>
            </p:grpSpPr>
            <p:sp>
              <p:nvSpPr>
                <p:cNvPr id="2898" name="Google Shape;5361;p66">
                  <a:extLst>
                    <a:ext uri="{FF2B5EF4-FFF2-40B4-BE49-F238E27FC236}">
                      <a16:creationId xmlns:a16="http://schemas.microsoft.com/office/drawing/2014/main" id="{85E03157-24D9-C8A6-E9EF-18032CC28C32}"/>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5362;p66">
                  <a:extLst>
                    <a:ext uri="{FF2B5EF4-FFF2-40B4-BE49-F238E27FC236}">
                      <a16:creationId xmlns:a16="http://schemas.microsoft.com/office/drawing/2014/main" id="{B67082B5-5DD5-4F90-8235-E41F2A1848E1}"/>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5363;p66">
                <a:extLst>
                  <a:ext uri="{FF2B5EF4-FFF2-40B4-BE49-F238E27FC236}">
                    <a16:creationId xmlns:a16="http://schemas.microsoft.com/office/drawing/2014/main" id="{68FA8B16-E220-0D80-6414-A4AFD6C8AFFE}"/>
                  </a:ext>
                </a:extLst>
              </p:cNvPr>
              <p:cNvGrpSpPr/>
              <p:nvPr/>
            </p:nvGrpSpPr>
            <p:grpSpPr>
              <a:xfrm>
                <a:off x="5389291" y="3759921"/>
                <a:ext cx="37783" cy="32380"/>
                <a:chOff x="5389291" y="3759921"/>
                <a:chExt cx="37783" cy="32380"/>
              </a:xfrm>
            </p:grpSpPr>
            <p:sp>
              <p:nvSpPr>
                <p:cNvPr id="2896" name="Google Shape;5364;p66">
                  <a:extLst>
                    <a:ext uri="{FF2B5EF4-FFF2-40B4-BE49-F238E27FC236}">
                      <a16:creationId xmlns:a16="http://schemas.microsoft.com/office/drawing/2014/main" id="{8E018448-808A-BFB4-2675-3F7FE24FD232}"/>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5365;p66">
                  <a:extLst>
                    <a:ext uri="{FF2B5EF4-FFF2-40B4-BE49-F238E27FC236}">
                      <a16:creationId xmlns:a16="http://schemas.microsoft.com/office/drawing/2014/main" id="{7C273A7F-8795-EAA4-8288-EE55AFB69031}"/>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9" name="Google Shape;5366;p66">
                <a:extLst>
                  <a:ext uri="{FF2B5EF4-FFF2-40B4-BE49-F238E27FC236}">
                    <a16:creationId xmlns:a16="http://schemas.microsoft.com/office/drawing/2014/main" id="{EF37C3B3-8207-FEAE-A78E-7D15EAAB5136}"/>
                  </a:ext>
                </a:extLst>
              </p:cNvPr>
              <p:cNvGrpSpPr/>
              <p:nvPr/>
            </p:nvGrpSpPr>
            <p:grpSpPr>
              <a:xfrm>
                <a:off x="5431534" y="3632932"/>
                <a:ext cx="37878" cy="32451"/>
                <a:chOff x="5431534" y="3632932"/>
                <a:chExt cx="37878" cy="32451"/>
              </a:xfrm>
            </p:grpSpPr>
            <p:sp>
              <p:nvSpPr>
                <p:cNvPr id="2894" name="Google Shape;5367;p66">
                  <a:extLst>
                    <a:ext uri="{FF2B5EF4-FFF2-40B4-BE49-F238E27FC236}">
                      <a16:creationId xmlns:a16="http://schemas.microsoft.com/office/drawing/2014/main" id="{C07D2F8B-0E5A-EE47-6D8C-03D513094D68}"/>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5368;p66">
                  <a:extLst>
                    <a:ext uri="{FF2B5EF4-FFF2-40B4-BE49-F238E27FC236}">
                      <a16:creationId xmlns:a16="http://schemas.microsoft.com/office/drawing/2014/main" id="{7438EFA2-E76D-1878-CF08-B52F56A26EF2}"/>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0" name="Google Shape;5369;p66">
                <a:extLst>
                  <a:ext uri="{FF2B5EF4-FFF2-40B4-BE49-F238E27FC236}">
                    <a16:creationId xmlns:a16="http://schemas.microsoft.com/office/drawing/2014/main" id="{0F60C2AC-E864-80C5-2F22-2D1B3ED2455C}"/>
                  </a:ext>
                </a:extLst>
              </p:cNvPr>
              <p:cNvGrpSpPr/>
              <p:nvPr/>
            </p:nvGrpSpPr>
            <p:grpSpPr>
              <a:xfrm>
                <a:off x="5540755" y="3544829"/>
                <a:ext cx="37783" cy="32357"/>
                <a:chOff x="5540755" y="3544829"/>
                <a:chExt cx="37783" cy="32357"/>
              </a:xfrm>
            </p:grpSpPr>
            <p:sp>
              <p:nvSpPr>
                <p:cNvPr id="2892" name="Google Shape;5370;p66">
                  <a:extLst>
                    <a:ext uri="{FF2B5EF4-FFF2-40B4-BE49-F238E27FC236}">
                      <a16:creationId xmlns:a16="http://schemas.microsoft.com/office/drawing/2014/main" id="{BF636EE5-0895-4CED-6162-EA90E5589446}"/>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5371;p66">
                  <a:extLst>
                    <a:ext uri="{FF2B5EF4-FFF2-40B4-BE49-F238E27FC236}">
                      <a16:creationId xmlns:a16="http://schemas.microsoft.com/office/drawing/2014/main" id="{28845442-FA30-1687-2B43-D5F3A3E4B8F6}"/>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5372;p66">
                <a:extLst>
                  <a:ext uri="{FF2B5EF4-FFF2-40B4-BE49-F238E27FC236}">
                    <a16:creationId xmlns:a16="http://schemas.microsoft.com/office/drawing/2014/main" id="{691B58D9-1E51-5EFD-9294-227259E430A8}"/>
                  </a:ext>
                </a:extLst>
              </p:cNvPr>
              <p:cNvGrpSpPr/>
              <p:nvPr/>
            </p:nvGrpSpPr>
            <p:grpSpPr>
              <a:xfrm>
                <a:off x="5579293" y="3412107"/>
                <a:ext cx="37776" cy="32357"/>
                <a:chOff x="5579293" y="3412107"/>
                <a:chExt cx="37776" cy="32357"/>
              </a:xfrm>
            </p:grpSpPr>
            <p:sp>
              <p:nvSpPr>
                <p:cNvPr id="2890" name="Google Shape;5373;p66">
                  <a:extLst>
                    <a:ext uri="{FF2B5EF4-FFF2-40B4-BE49-F238E27FC236}">
                      <a16:creationId xmlns:a16="http://schemas.microsoft.com/office/drawing/2014/main" id="{2EE8DF68-9540-A915-E4D6-DA68E728D49B}"/>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5374;p66">
                  <a:extLst>
                    <a:ext uri="{FF2B5EF4-FFF2-40B4-BE49-F238E27FC236}">
                      <a16:creationId xmlns:a16="http://schemas.microsoft.com/office/drawing/2014/main" id="{15C3018F-9BD4-C245-128A-AEBA490AA6CB}"/>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5375;p66">
                <a:extLst>
                  <a:ext uri="{FF2B5EF4-FFF2-40B4-BE49-F238E27FC236}">
                    <a16:creationId xmlns:a16="http://schemas.microsoft.com/office/drawing/2014/main" id="{01064837-2603-E72C-5D6E-8E402C73C806}"/>
                  </a:ext>
                </a:extLst>
              </p:cNvPr>
              <p:cNvGrpSpPr/>
              <p:nvPr/>
            </p:nvGrpSpPr>
            <p:grpSpPr>
              <a:xfrm>
                <a:off x="5801346" y="3284615"/>
                <a:ext cx="37783" cy="32357"/>
                <a:chOff x="5801346" y="3284615"/>
                <a:chExt cx="37783" cy="32357"/>
              </a:xfrm>
            </p:grpSpPr>
            <p:sp>
              <p:nvSpPr>
                <p:cNvPr id="2888" name="Google Shape;5376;p66">
                  <a:extLst>
                    <a:ext uri="{FF2B5EF4-FFF2-40B4-BE49-F238E27FC236}">
                      <a16:creationId xmlns:a16="http://schemas.microsoft.com/office/drawing/2014/main" id="{CB83385C-28FB-0888-DAF4-3CC6DD9A6B79}"/>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5377;p66">
                  <a:extLst>
                    <a:ext uri="{FF2B5EF4-FFF2-40B4-BE49-F238E27FC236}">
                      <a16:creationId xmlns:a16="http://schemas.microsoft.com/office/drawing/2014/main" id="{EE28F588-8AF4-4929-FA46-D3853627AEF6}"/>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5378;p66">
                <a:extLst>
                  <a:ext uri="{FF2B5EF4-FFF2-40B4-BE49-F238E27FC236}">
                    <a16:creationId xmlns:a16="http://schemas.microsoft.com/office/drawing/2014/main" id="{A0E1E415-84D7-59E0-185C-0AD4B1A684A8}"/>
                  </a:ext>
                </a:extLst>
              </p:cNvPr>
              <p:cNvGrpSpPr/>
              <p:nvPr/>
            </p:nvGrpSpPr>
            <p:grpSpPr>
              <a:xfrm>
                <a:off x="5763578" y="3399067"/>
                <a:ext cx="37776" cy="32364"/>
                <a:chOff x="5763578" y="3399067"/>
                <a:chExt cx="37776" cy="32364"/>
              </a:xfrm>
            </p:grpSpPr>
            <p:sp>
              <p:nvSpPr>
                <p:cNvPr id="2886" name="Google Shape;5379;p66">
                  <a:extLst>
                    <a:ext uri="{FF2B5EF4-FFF2-40B4-BE49-F238E27FC236}">
                      <a16:creationId xmlns:a16="http://schemas.microsoft.com/office/drawing/2014/main" id="{C8A35462-F80B-225C-07F1-C53300346450}"/>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5380;p66">
                  <a:extLst>
                    <a:ext uri="{FF2B5EF4-FFF2-40B4-BE49-F238E27FC236}">
                      <a16:creationId xmlns:a16="http://schemas.microsoft.com/office/drawing/2014/main" id="{D310BFCB-19F5-E6B7-1015-53514298C33E}"/>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5381;p66">
                <a:extLst>
                  <a:ext uri="{FF2B5EF4-FFF2-40B4-BE49-F238E27FC236}">
                    <a16:creationId xmlns:a16="http://schemas.microsoft.com/office/drawing/2014/main" id="{815974CB-B851-0BE8-B4DE-D1AF38E34C50}"/>
                  </a:ext>
                </a:extLst>
              </p:cNvPr>
              <p:cNvGrpSpPr/>
              <p:nvPr/>
            </p:nvGrpSpPr>
            <p:grpSpPr>
              <a:xfrm>
                <a:off x="5395858" y="3230952"/>
                <a:ext cx="37776" cy="32364"/>
                <a:chOff x="5395858" y="3230952"/>
                <a:chExt cx="37776" cy="32364"/>
              </a:xfrm>
            </p:grpSpPr>
            <p:sp>
              <p:nvSpPr>
                <p:cNvPr id="2884" name="Google Shape;5382;p66">
                  <a:extLst>
                    <a:ext uri="{FF2B5EF4-FFF2-40B4-BE49-F238E27FC236}">
                      <a16:creationId xmlns:a16="http://schemas.microsoft.com/office/drawing/2014/main" id="{7B3FEE51-A8BA-AED4-59E4-DACD1504F7CF}"/>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5383;p66">
                  <a:extLst>
                    <a:ext uri="{FF2B5EF4-FFF2-40B4-BE49-F238E27FC236}">
                      <a16:creationId xmlns:a16="http://schemas.microsoft.com/office/drawing/2014/main" id="{C7F30883-4EE7-EDD5-1559-90ABED374310}"/>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5" name="Google Shape;5384;p66">
                <a:extLst>
                  <a:ext uri="{FF2B5EF4-FFF2-40B4-BE49-F238E27FC236}">
                    <a16:creationId xmlns:a16="http://schemas.microsoft.com/office/drawing/2014/main" id="{27B01C6A-C7F3-07E8-85BE-3C1702A43C31}"/>
                  </a:ext>
                </a:extLst>
              </p:cNvPr>
              <p:cNvGrpSpPr/>
              <p:nvPr/>
            </p:nvGrpSpPr>
            <p:grpSpPr>
              <a:xfrm>
                <a:off x="5264088" y="3188237"/>
                <a:ext cx="37776" cy="32357"/>
                <a:chOff x="5264088" y="3188237"/>
                <a:chExt cx="37776" cy="32357"/>
              </a:xfrm>
            </p:grpSpPr>
            <p:sp>
              <p:nvSpPr>
                <p:cNvPr id="2882" name="Google Shape;5385;p66">
                  <a:extLst>
                    <a:ext uri="{FF2B5EF4-FFF2-40B4-BE49-F238E27FC236}">
                      <a16:creationId xmlns:a16="http://schemas.microsoft.com/office/drawing/2014/main" id="{8BE7ECCA-A77C-374A-6185-53E1E90A8857}"/>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5386;p66">
                  <a:extLst>
                    <a:ext uri="{FF2B5EF4-FFF2-40B4-BE49-F238E27FC236}">
                      <a16:creationId xmlns:a16="http://schemas.microsoft.com/office/drawing/2014/main" id="{F6A97499-57D9-92C7-53AB-4532F3B18F20}"/>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5387;p66">
                <a:extLst>
                  <a:ext uri="{FF2B5EF4-FFF2-40B4-BE49-F238E27FC236}">
                    <a16:creationId xmlns:a16="http://schemas.microsoft.com/office/drawing/2014/main" id="{90873D86-8AF8-38B0-A852-88158C98FA2B}"/>
                  </a:ext>
                </a:extLst>
              </p:cNvPr>
              <p:cNvGrpSpPr/>
              <p:nvPr/>
            </p:nvGrpSpPr>
            <p:grpSpPr>
              <a:xfrm>
                <a:off x="5585758" y="3237425"/>
                <a:ext cx="37878" cy="32357"/>
                <a:chOff x="5585758" y="3237425"/>
                <a:chExt cx="37878" cy="32357"/>
              </a:xfrm>
            </p:grpSpPr>
            <p:sp>
              <p:nvSpPr>
                <p:cNvPr id="2880" name="Google Shape;5388;p66">
                  <a:extLst>
                    <a:ext uri="{FF2B5EF4-FFF2-40B4-BE49-F238E27FC236}">
                      <a16:creationId xmlns:a16="http://schemas.microsoft.com/office/drawing/2014/main" id="{76ED84F8-5315-7567-5AC4-303C719679E9}"/>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5389;p66">
                  <a:extLst>
                    <a:ext uri="{FF2B5EF4-FFF2-40B4-BE49-F238E27FC236}">
                      <a16:creationId xmlns:a16="http://schemas.microsoft.com/office/drawing/2014/main" id="{37B7D0A3-8537-6902-CBA6-6D3A42689B2E}"/>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5390;p66">
                <a:extLst>
                  <a:ext uri="{FF2B5EF4-FFF2-40B4-BE49-F238E27FC236}">
                    <a16:creationId xmlns:a16="http://schemas.microsoft.com/office/drawing/2014/main" id="{63CC3570-A786-2E30-2DD7-D351CA04BF7C}"/>
                  </a:ext>
                </a:extLst>
              </p:cNvPr>
              <p:cNvGrpSpPr/>
              <p:nvPr/>
            </p:nvGrpSpPr>
            <p:grpSpPr>
              <a:xfrm>
                <a:off x="4874196" y="3291088"/>
                <a:ext cx="37878" cy="32451"/>
                <a:chOff x="4874196" y="3291088"/>
                <a:chExt cx="37878" cy="32451"/>
              </a:xfrm>
            </p:grpSpPr>
            <p:sp>
              <p:nvSpPr>
                <p:cNvPr id="2878" name="Google Shape;5391;p66">
                  <a:extLst>
                    <a:ext uri="{FF2B5EF4-FFF2-40B4-BE49-F238E27FC236}">
                      <a16:creationId xmlns:a16="http://schemas.microsoft.com/office/drawing/2014/main" id="{14B49A59-142A-3DD8-3BBA-5E11CAC7C28E}"/>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5392;p66">
                  <a:extLst>
                    <a:ext uri="{FF2B5EF4-FFF2-40B4-BE49-F238E27FC236}">
                      <a16:creationId xmlns:a16="http://schemas.microsoft.com/office/drawing/2014/main" id="{E1F43284-CA03-D89F-6E7A-3214C1A475A6}"/>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8" name="Google Shape;5393;p66">
                <a:extLst>
                  <a:ext uri="{FF2B5EF4-FFF2-40B4-BE49-F238E27FC236}">
                    <a16:creationId xmlns:a16="http://schemas.microsoft.com/office/drawing/2014/main" id="{DB0BD8C7-EA3C-B187-D676-1EFFAFB35163}"/>
                  </a:ext>
                </a:extLst>
              </p:cNvPr>
              <p:cNvGrpSpPr/>
              <p:nvPr/>
            </p:nvGrpSpPr>
            <p:grpSpPr>
              <a:xfrm>
                <a:off x="5197770" y="3785466"/>
                <a:ext cx="37783" cy="32427"/>
                <a:chOff x="5197770" y="3785466"/>
                <a:chExt cx="37783" cy="32427"/>
              </a:xfrm>
            </p:grpSpPr>
            <p:sp>
              <p:nvSpPr>
                <p:cNvPr id="2876" name="Google Shape;5394;p66">
                  <a:extLst>
                    <a:ext uri="{FF2B5EF4-FFF2-40B4-BE49-F238E27FC236}">
                      <a16:creationId xmlns:a16="http://schemas.microsoft.com/office/drawing/2014/main" id="{D719F99D-245B-F3AD-CF3C-B02B9BCF3507}"/>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5395;p66">
                  <a:extLst>
                    <a:ext uri="{FF2B5EF4-FFF2-40B4-BE49-F238E27FC236}">
                      <a16:creationId xmlns:a16="http://schemas.microsoft.com/office/drawing/2014/main" id="{A62CA6CC-22C0-2F4B-3B95-982F9FA46C4F}"/>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5396;p66">
                <a:extLst>
                  <a:ext uri="{FF2B5EF4-FFF2-40B4-BE49-F238E27FC236}">
                    <a16:creationId xmlns:a16="http://schemas.microsoft.com/office/drawing/2014/main" id="{E100303B-684A-AA9C-F06B-D12478193689}"/>
                  </a:ext>
                </a:extLst>
              </p:cNvPr>
              <p:cNvGrpSpPr/>
              <p:nvPr/>
            </p:nvGrpSpPr>
            <p:grpSpPr>
              <a:xfrm>
                <a:off x="5177699" y="3492117"/>
                <a:ext cx="37776" cy="32357"/>
                <a:chOff x="5177699" y="3492117"/>
                <a:chExt cx="37776" cy="32357"/>
              </a:xfrm>
            </p:grpSpPr>
            <p:sp>
              <p:nvSpPr>
                <p:cNvPr id="2874" name="Google Shape;5397;p66">
                  <a:extLst>
                    <a:ext uri="{FF2B5EF4-FFF2-40B4-BE49-F238E27FC236}">
                      <a16:creationId xmlns:a16="http://schemas.microsoft.com/office/drawing/2014/main" id="{BC40CF3D-A084-57E7-0263-C78333D11FFC}"/>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5398;p66">
                  <a:extLst>
                    <a:ext uri="{FF2B5EF4-FFF2-40B4-BE49-F238E27FC236}">
                      <a16:creationId xmlns:a16="http://schemas.microsoft.com/office/drawing/2014/main" id="{A1D45C58-E70A-BCE0-F9B3-8B3C0E014703}"/>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5399;p66">
                <a:extLst>
                  <a:ext uri="{FF2B5EF4-FFF2-40B4-BE49-F238E27FC236}">
                    <a16:creationId xmlns:a16="http://schemas.microsoft.com/office/drawing/2014/main" id="{7AE0E911-D954-8578-2CF9-E1B055EA430B}"/>
                  </a:ext>
                </a:extLst>
              </p:cNvPr>
              <p:cNvGrpSpPr/>
              <p:nvPr/>
            </p:nvGrpSpPr>
            <p:grpSpPr>
              <a:xfrm>
                <a:off x="5349431" y="3622346"/>
                <a:ext cx="37870" cy="32380"/>
                <a:chOff x="5349431" y="3622346"/>
                <a:chExt cx="37870" cy="32380"/>
              </a:xfrm>
            </p:grpSpPr>
            <p:sp>
              <p:nvSpPr>
                <p:cNvPr id="2872" name="Google Shape;5400;p66">
                  <a:extLst>
                    <a:ext uri="{FF2B5EF4-FFF2-40B4-BE49-F238E27FC236}">
                      <a16:creationId xmlns:a16="http://schemas.microsoft.com/office/drawing/2014/main" id="{B398C6CF-CF00-E0E4-7424-681D489FAF49}"/>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5401;p66">
                  <a:extLst>
                    <a:ext uri="{FF2B5EF4-FFF2-40B4-BE49-F238E27FC236}">
                      <a16:creationId xmlns:a16="http://schemas.microsoft.com/office/drawing/2014/main" id="{32380B5F-39AD-5FB3-B20F-0CFA24D4027F}"/>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1" name="Google Shape;5402;p66">
                <a:extLst>
                  <a:ext uri="{FF2B5EF4-FFF2-40B4-BE49-F238E27FC236}">
                    <a16:creationId xmlns:a16="http://schemas.microsoft.com/office/drawing/2014/main" id="{535D6376-5606-BB05-AE28-F5D790DE6957}"/>
                  </a:ext>
                </a:extLst>
              </p:cNvPr>
              <p:cNvGrpSpPr/>
              <p:nvPr/>
            </p:nvGrpSpPr>
            <p:grpSpPr>
              <a:xfrm>
                <a:off x="5068855" y="3563980"/>
                <a:ext cx="53954" cy="46223"/>
                <a:chOff x="5068855" y="3563980"/>
                <a:chExt cx="53954" cy="46223"/>
              </a:xfrm>
            </p:grpSpPr>
            <p:sp>
              <p:nvSpPr>
                <p:cNvPr id="2870" name="Google Shape;5403;p66">
                  <a:extLst>
                    <a:ext uri="{FF2B5EF4-FFF2-40B4-BE49-F238E27FC236}">
                      <a16:creationId xmlns:a16="http://schemas.microsoft.com/office/drawing/2014/main" id="{C1151BB9-8EE9-0035-C625-782F11BDC66D}"/>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5404;p66">
                  <a:extLst>
                    <a:ext uri="{FF2B5EF4-FFF2-40B4-BE49-F238E27FC236}">
                      <a16:creationId xmlns:a16="http://schemas.microsoft.com/office/drawing/2014/main" id="{4A3F65CF-E529-A346-E398-6C07089E1020}"/>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5405;p66">
                <a:extLst>
                  <a:ext uri="{FF2B5EF4-FFF2-40B4-BE49-F238E27FC236}">
                    <a16:creationId xmlns:a16="http://schemas.microsoft.com/office/drawing/2014/main" id="{015BFA3C-989E-8B62-321C-D211BA3036A1}"/>
                  </a:ext>
                </a:extLst>
              </p:cNvPr>
              <p:cNvGrpSpPr/>
              <p:nvPr/>
            </p:nvGrpSpPr>
            <p:grpSpPr>
              <a:xfrm>
                <a:off x="5037654" y="3392507"/>
                <a:ext cx="37870" cy="32451"/>
                <a:chOff x="5037654" y="3392507"/>
                <a:chExt cx="37870" cy="32451"/>
              </a:xfrm>
            </p:grpSpPr>
            <p:sp>
              <p:nvSpPr>
                <p:cNvPr id="2868" name="Google Shape;5406;p66">
                  <a:extLst>
                    <a:ext uri="{FF2B5EF4-FFF2-40B4-BE49-F238E27FC236}">
                      <a16:creationId xmlns:a16="http://schemas.microsoft.com/office/drawing/2014/main" id="{6086F52B-8A1D-9E28-636F-437D4B1F69B7}"/>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5407;p66">
                  <a:extLst>
                    <a:ext uri="{FF2B5EF4-FFF2-40B4-BE49-F238E27FC236}">
                      <a16:creationId xmlns:a16="http://schemas.microsoft.com/office/drawing/2014/main" id="{BA8AA0B8-072E-0CBF-B3B2-DBCF1438BA19}"/>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5408;p66">
                <a:extLst>
                  <a:ext uri="{FF2B5EF4-FFF2-40B4-BE49-F238E27FC236}">
                    <a16:creationId xmlns:a16="http://schemas.microsoft.com/office/drawing/2014/main" id="{C43E961B-6AF7-4702-5C1C-D8A6D18C3432}"/>
                  </a:ext>
                </a:extLst>
              </p:cNvPr>
              <p:cNvGrpSpPr/>
              <p:nvPr/>
            </p:nvGrpSpPr>
            <p:grpSpPr>
              <a:xfrm>
                <a:off x="5456560" y="3368629"/>
                <a:ext cx="37870" cy="32451"/>
                <a:chOff x="5456560" y="3368629"/>
                <a:chExt cx="37870" cy="32451"/>
              </a:xfrm>
            </p:grpSpPr>
            <p:sp>
              <p:nvSpPr>
                <p:cNvPr id="2866" name="Google Shape;5409;p66">
                  <a:extLst>
                    <a:ext uri="{FF2B5EF4-FFF2-40B4-BE49-F238E27FC236}">
                      <a16:creationId xmlns:a16="http://schemas.microsoft.com/office/drawing/2014/main" id="{BBA8476A-72A9-0023-C616-5FB5B8213A69}"/>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5410;p66">
                  <a:extLst>
                    <a:ext uri="{FF2B5EF4-FFF2-40B4-BE49-F238E27FC236}">
                      <a16:creationId xmlns:a16="http://schemas.microsoft.com/office/drawing/2014/main" id="{9C07D16F-C4E8-E7A3-3B37-34350A217D85}"/>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5411;p66">
                <a:extLst>
                  <a:ext uri="{FF2B5EF4-FFF2-40B4-BE49-F238E27FC236}">
                    <a16:creationId xmlns:a16="http://schemas.microsoft.com/office/drawing/2014/main" id="{B5B50329-697A-FECC-9352-1DFAF3604601}"/>
                  </a:ext>
                </a:extLst>
              </p:cNvPr>
              <p:cNvGrpSpPr/>
              <p:nvPr/>
            </p:nvGrpSpPr>
            <p:grpSpPr>
              <a:xfrm>
                <a:off x="4755749" y="3501516"/>
                <a:ext cx="46246" cy="39608"/>
                <a:chOff x="4755749" y="3501516"/>
                <a:chExt cx="46246" cy="39608"/>
              </a:xfrm>
            </p:grpSpPr>
            <p:sp>
              <p:nvSpPr>
                <p:cNvPr id="2864" name="Google Shape;5412;p66">
                  <a:extLst>
                    <a:ext uri="{FF2B5EF4-FFF2-40B4-BE49-F238E27FC236}">
                      <a16:creationId xmlns:a16="http://schemas.microsoft.com/office/drawing/2014/main" id="{0B7B4597-A83B-3764-4620-527A1A1F4303}"/>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5413;p66">
                  <a:extLst>
                    <a:ext uri="{FF2B5EF4-FFF2-40B4-BE49-F238E27FC236}">
                      <a16:creationId xmlns:a16="http://schemas.microsoft.com/office/drawing/2014/main" id="{BE777873-BD85-5CCB-51D7-59A91F87F96C}"/>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5" name="Google Shape;5414;p66">
                <a:extLst>
                  <a:ext uri="{FF2B5EF4-FFF2-40B4-BE49-F238E27FC236}">
                    <a16:creationId xmlns:a16="http://schemas.microsoft.com/office/drawing/2014/main" id="{6DB0CB05-F0DA-51F8-A925-A2EF49777144}"/>
                  </a:ext>
                </a:extLst>
              </p:cNvPr>
              <p:cNvGrpSpPr/>
              <p:nvPr/>
            </p:nvGrpSpPr>
            <p:grpSpPr>
              <a:xfrm>
                <a:off x="4681346" y="3485582"/>
                <a:ext cx="37783" cy="32427"/>
                <a:chOff x="4681346" y="3485582"/>
                <a:chExt cx="37783" cy="32427"/>
              </a:xfrm>
            </p:grpSpPr>
            <p:sp>
              <p:nvSpPr>
                <p:cNvPr id="2862" name="Google Shape;5415;p66">
                  <a:extLst>
                    <a:ext uri="{FF2B5EF4-FFF2-40B4-BE49-F238E27FC236}">
                      <a16:creationId xmlns:a16="http://schemas.microsoft.com/office/drawing/2014/main" id="{CBEA25A5-AA5C-24D9-EAC9-FF9953C5E768}"/>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5416;p66">
                  <a:extLst>
                    <a:ext uri="{FF2B5EF4-FFF2-40B4-BE49-F238E27FC236}">
                      <a16:creationId xmlns:a16="http://schemas.microsoft.com/office/drawing/2014/main" id="{7CB276A7-5712-B629-46FE-87E100D5835D}"/>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5417;p66">
                <a:extLst>
                  <a:ext uri="{FF2B5EF4-FFF2-40B4-BE49-F238E27FC236}">
                    <a16:creationId xmlns:a16="http://schemas.microsoft.com/office/drawing/2014/main" id="{0D992EB5-48CF-8F30-B3C2-B2BF3537EF8A}"/>
                  </a:ext>
                </a:extLst>
              </p:cNvPr>
              <p:cNvGrpSpPr/>
              <p:nvPr/>
            </p:nvGrpSpPr>
            <p:grpSpPr>
              <a:xfrm>
                <a:off x="4767067" y="3291088"/>
                <a:ext cx="37878" cy="32451"/>
                <a:chOff x="4767067" y="3291088"/>
                <a:chExt cx="37878" cy="32451"/>
              </a:xfrm>
            </p:grpSpPr>
            <p:sp>
              <p:nvSpPr>
                <p:cNvPr id="2860" name="Google Shape;5418;p66">
                  <a:extLst>
                    <a:ext uri="{FF2B5EF4-FFF2-40B4-BE49-F238E27FC236}">
                      <a16:creationId xmlns:a16="http://schemas.microsoft.com/office/drawing/2014/main" id="{8E9E75A1-829B-946B-0137-F7E2BA6C3214}"/>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5419;p66">
                  <a:extLst>
                    <a:ext uri="{FF2B5EF4-FFF2-40B4-BE49-F238E27FC236}">
                      <a16:creationId xmlns:a16="http://schemas.microsoft.com/office/drawing/2014/main" id="{322C6F52-5C5A-A84A-D1BA-D48E0C53C3BD}"/>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5420;p66">
                <a:extLst>
                  <a:ext uri="{FF2B5EF4-FFF2-40B4-BE49-F238E27FC236}">
                    <a16:creationId xmlns:a16="http://schemas.microsoft.com/office/drawing/2014/main" id="{060C52B4-F144-DF52-EB4A-F4627FD319C6}"/>
                  </a:ext>
                </a:extLst>
              </p:cNvPr>
              <p:cNvGrpSpPr/>
              <p:nvPr/>
            </p:nvGrpSpPr>
            <p:grpSpPr>
              <a:xfrm>
                <a:off x="4687819" y="3405539"/>
                <a:ext cx="37776" cy="32451"/>
                <a:chOff x="4687819" y="3405539"/>
                <a:chExt cx="37776" cy="32451"/>
              </a:xfrm>
            </p:grpSpPr>
            <p:sp>
              <p:nvSpPr>
                <p:cNvPr id="2858" name="Google Shape;5421;p66">
                  <a:extLst>
                    <a:ext uri="{FF2B5EF4-FFF2-40B4-BE49-F238E27FC236}">
                      <a16:creationId xmlns:a16="http://schemas.microsoft.com/office/drawing/2014/main" id="{D6BF68C7-5F3F-6C89-6485-7F90B3BF6844}"/>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5422;p66">
                  <a:extLst>
                    <a:ext uri="{FF2B5EF4-FFF2-40B4-BE49-F238E27FC236}">
                      <a16:creationId xmlns:a16="http://schemas.microsoft.com/office/drawing/2014/main" id="{C89B28E8-CFA9-57D3-A066-C88AB564FF37}"/>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5423;p66">
                <a:extLst>
                  <a:ext uri="{FF2B5EF4-FFF2-40B4-BE49-F238E27FC236}">
                    <a16:creationId xmlns:a16="http://schemas.microsoft.com/office/drawing/2014/main" id="{9F66A471-E114-E615-0652-EAF361125749}"/>
                  </a:ext>
                </a:extLst>
              </p:cNvPr>
              <p:cNvGrpSpPr/>
              <p:nvPr/>
            </p:nvGrpSpPr>
            <p:grpSpPr>
              <a:xfrm>
                <a:off x="4923101" y="3444809"/>
                <a:ext cx="52813" cy="45318"/>
                <a:chOff x="4923101" y="3444809"/>
                <a:chExt cx="52813" cy="45318"/>
              </a:xfrm>
            </p:grpSpPr>
            <p:sp>
              <p:nvSpPr>
                <p:cNvPr id="2856" name="Google Shape;5424;p66">
                  <a:extLst>
                    <a:ext uri="{FF2B5EF4-FFF2-40B4-BE49-F238E27FC236}">
                      <a16:creationId xmlns:a16="http://schemas.microsoft.com/office/drawing/2014/main" id="{4A67F781-E6EF-8579-C4EE-A6F9E0C1A211}"/>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5425;p66">
                  <a:extLst>
                    <a:ext uri="{FF2B5EF4-FFF2-40B4-BE49-F238E27FC236}">
                      <a16:creationId xmlns:a16="http://schemas.microsoft.com/office/drawing/2014/main" id="{C2D7EC40-4C93-FA3E-683B-F6579603A014}"/>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5426;p66">
                <a:extLst>
                  <a:ext uri="{FF2B5EF4-FFF2-40B4-BE49-F238E27FC236}">
                    <a16:creationId xmlns:a16="http://schemas.microsoft.com/office/drawing/2014/main" id="{69C66F1F-3330-4BA5-C104-44CA681BED8D}"/>
                  </a:ext>
                </a:extLst>
              </p:cNvPr>
              <p:cNvGrpSpPr/>
              <p:nvPr/>
            </p:nvGrpSpPr>
            <p:grpSpPr>
              <a:xfrm>
                <a:off x="4846040" y="3654750"/>
                <a:ext cx="31405" cy="26993"/>
                <a:chOff x="4846040" y="3654750"/>
                <a:chExt cx="31405" cy="26993"/>
              </a:xfrm>
            </p:grpSpPr>
            <p:sp>
              <p:nvSpPr>
                <p:cNvPr id="2854" name="Google Shape;5427;p66">
                  <a:extLst>
                    <a:ext uri="{FF2B5EF4-FFF2-40B4-BE49-F238E27FC236}">
                      <a16:creationId xmlns:a16="http://schemas.microsoft.com/office/drawing/2014/main" id="{A300DF68-A524-109D-2838-733BF947265F}"/>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5428;p66">
                  <a:extLst>
                    <a:ext uri="{FF2B5EF4-FFF2-40B4-BE49-F238E27FC236}">
                      <a16:creationId xmlns:a16="http://schemas.microsoft.com/office/drawing/2014/main" id="{E5C5E674-8C28-B9BD-E3A5-65ABDAE2B48B}"/>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5429;p66">
                <a:extLst>
                  <a:ext uri="{FF2B5EF4-FFF2-40B4-BE49-F238E27FC236}">
                    <a16:creationId xmlns:a16="http://schemas.microsoft.com/office/drawing/2014/main" id="{62511CDE-BF3F-45E6-037F-A62B6390749D}"/>
                  </a:ext>
                </a:extLst>
              </p:cNvPr>
              <p:cNvGrpSpPr/>
              <p:nvPr/>
            </p:nvGrpSpPr>
            <p:grpSpPr>
              <a:xfrm>
                <a:off x="4925673" y="3691700"/>
                <a:ext cx="40253" cy="34472"/>
                <a:chOff x="4925673" y="3691700"/>
                <a:chExt cx="40253" cy="34472"/>
              </a:xfrm>
            </p:grpSpPr>
            <p:sp>
              <p:nvSpPr>
                <p:cNvPr id="2852" name="Google Shape;5430;p66">
                  <a:extLst>
                    <a:ext uri="{FF2B5EF4-FFF2-40B4-BE49-F238E27FC236}">
                      <a16:creationId xmlns:a16="http://schemas.microsoft.com/office/drawing/2014/main" id="{501FBC50-29F6-49C4-0BFD-42E436443DC8}"/>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5431;p66">
                  <a:extLst>
                    <a:ext uri="{FF2B5EF4-FFF2-40B4-BE49-F238E27FC236}">
                      <a16:creationId xmlns:a16="http://schemas.microsoft.com/office/drawing/2014/main" id="{1562DE1D-70EC-CACC-FC3E-97EACA10F175}"/>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5432;p66">
                <a:extLst>
                  <a:ext uri="{FF2B5EF4-FFF2-40B4-BE49-F238E27FC236}">
                    <a16:creationId xmlns:a16="http://schemas.microsoft.com/office/drawing/2014/main" id="{5B404B25-D303-1B29-6E34-864D726B83CD}"/>
                  </a:ext>
                </a:extLst>
              </p:cNvPr>
              <p:cNvGrpSpPr/>
              <p:nvPr/>
            </p:nvGrpSpPr>
            <p:grpSpPr>
              <a:xfrm>
                <a:off x="4894653" y="3740848"/>
                <a:ext cx="31405" cy="26906"/>
                <a:chOff x="4894653" y="3740848"/>
                <a:chExt cx="31405" cy="26906"/>
              </a:xfrm>
            </p:grpSpPr>
            <p:sp>
              <p:nvSpPr>
                <p:cNvPr id="2850" name="Google Shape;5433;p66">
                  <a:extLst>
                    <a:ext uri="{FF2B5EF4-FFF2-40B4-BE49-F238E27FC236}">
                      <a16:creationId xmlns:a16="http://schemas.microsoft.com/office/drawing/2014/main" id="{61408C58-B1EC-BC2E-C792-B6C399CFB08E}"/>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5434;p66">
                  <a:extLst>
                    <a:ext uri="{FF2B5EF4-FFF2-40B4-BE49-F238E27FC236}">
                      <a16:creationId xmlns:a16="http://schemas.microsoft.com/office/drawing/2014/main" id="{EFAAF821-F76A-D262-1B3B-EDCC7744E42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5435;p66">
                <a:extLst>
                  <a:ext uri="{FF2B5EF4-FFF2-40B4-BE49-F238E27FC236}">
                    <a16:creationId xmlns:a16="http://schemas.microsoft.com/office/drawing/2014/main" id="{B9C827E0-50C9-67FD-C16E-3EC0F7C4A69A}"/>
                  </a:ext>
                </a:extLst>
              </p:cNvPr>
              <p:cNvGrpSpPr/>
              <p:nvPr/>
            </p:nvGrpSpPr>
            <p:grpSpPr>
              <a:xfrm>
                <a:off x="4962300" y="3696348"/>
                <a:ext cx="38255" cy="32773"/>
                <a:chOff x="4962300" y="3696348"/>
                <a:chExt cx="38255" cy="32773"/>
              </a:xfrm>
            </p:grpSpPr>
            <p:sp>
              <p:nvSpPr>
                <p:cNvPr id="2848" name="Google Shape;5436;p66">
                  <a:extLst>
                    <a:ext uri="{FF2B5EF4-FFF2-40B4-BE49-F238E27FC236}">
                      <a16:creationId xmlns:a16="http://schemas.microsoft.com/office/drawing/2014/main" id="{D04443CB-9A0B-DE28-E595-282B35EC88D0}"/>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5437;p66">
                  <a:extLst>
                    <a:ext uri="{FF2B5EF4-FFF2-40B4-BE49-F238E27FC236}">
                      <a16:creationId xmlns:a16="http://schemas.microsoft.com/office/drawing/2014/main" id="{1A31340E-8331-5322-C3F1-6EEC519548A5}"/>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5438;p66">
                <a:extLst>
                  <a:ext uri="{FF2B5EF4-FFF2-40B4-BE49-F238E27FC236}">
                    <a16:creationId xmlns:a16="http://schemas.microsoft.com/office/drawing/2014/main" id="{5615B610-514A-1B15-A313-D0CB373F8AEB}"/>
                  </a:ext>
                </a:extLst>
              </p:cNvPr>
              <p:cNvGrpSpPr/>
              <p:nvPr/>
            </p:nvGrpSpPr>
            <p:grpSpPr>
              <a:xfrm>
                <a:off x="4980185" y="3743349"/>
                <a:ext cx="31499" cy="26969"/>
                <a:chOff x="4980185" y="3743349"/>
                <a:chExt cx="31499" cy="26969"/>
              </a:xfrm>
            </p:grpSpPr>
            <p:sp>
              <p:nvSpPr>
                <p:cNvPr id="2846" name="Google Shape;5439;p66">
                  <a:extLst>
                    <a:ext uri="{FF2B5EF4-FFF2-40B4-BE49-F238E27FC236}">
                      <a16:creationId xmlns:a16="http://schemas.microsoft.com/office/drawing/2014/main" id="{716A02E4-E9DE-4647-62BE-EAC12A8EC2ED}"/>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5440;p66">
                  <a:extLst>
                    <a:ext uri="{FF2B5EF4-FFF2-40B4-BE49-F238E27FC236}">
                      <a16:creationId xmlns:a16="http://schemas.microsoft.com/office/drawing/2014/main" id="{75420975-BD05-DFDD-180F-89F3AA6B0EC0}"/>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5441;p66">
                <a:extLst>
                  <a:ext uri="{FF2B5EF4-FFF2-40B4-BE49-F238E27FC236}">
                    <a16:creationId xmlns:a16="http://schemas.microsoft.com/office/drawing/2014/main" id="{512783CE-9671-884B-7025-41DECCAE4A72}"/>
                  </a:ext>
                </a:extLst>
              </p:cNvPr>
              <p:cNvGrpSpPr/>
              <p:nvPr/>
            </p:nvGrpSpPr>
            <p:grpSpPr>
              <a:xfrm>
                <a:off x="5013768" y="3734312"/>
                <a:ext cx="31499" cy="26969"/>
                <a:chOff x="5013768" y="3734312"/>
                <a:chExt cx="31499" cy="26969"/>
              </a:xfrm>
            </p:grpSpPr>
            <p:sp>
              <p:nvSpPr>
                <p:cNvPr id="2844" name="Google Shape;5442;p66">
                  <a:extLst>
                    <a:ext uri="{FF2B5EF4-FFF2-40B4-BE49-F238E27FC236}">
                      <a16:creationId xmlns:a16="http://schemas.microsoft.com/office/drawing/2014/main" id="{FC74D31D-BD03-54D8-AAC2-DFAEC6C88658}"/>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5443;p66">
                  <a:extLst>
                    <a:ext uri="{FF2B5EF4-FFF2-40B4-BE49-F238E27FC236}">
                      <a16:creationId xmlns:a16="http://schemas.microsoft.com/office/drawing/2014/main" id="{6758F63F-ED66-04E3-254C-AC6F59BCDD52}"/>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5444;p66">
                <a:extLst>
                  <a:ext uri="{FF2B5EF4-FFF2-40B4-BE49-F238E27FC236}">
                    <a16:creationId xmlns:a16="http://schemas.microsoft.com/office/drawing/2014/main" id="{26809885-02DE-4ACD-431E-50C6C2E463D3}"/>
                  </a:ext>
                </a:extLst>
              </p:cNvPr>
              <p:cNvGrpSpPr/>
              <p:nvPr/>
            </p:nvGrpSpPr>
            <p:grpSpPr>
              <a:xfrm>
                <a:off x="5036703" y="3764545"/>
                <a:ext cx="31499" cy="26898"/>
                <a:chOff x="5036703" y="3764545"/>
                <a:chExt cx="31499" cy="26898"/>
              </a:xfrm>
            </p:grpSpPr>
            <p:sp>
              <p:nvSpPr>
                <p:cNvPr id="2842" name="Google Shape;5445;p66">
                  <a:extLst>
                    <a:ext uri="{FF2B5EF4-FFF2-40B4-BE49-F238E27FC236}">
                      <a16:creationId xmlns:a16="http://schemas.microsoft.com/office/drawing/2014/main" id="{73639A17-45A7-3E75-CC44-2D523441A70D}"/>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5446;p66">
                  <a:extLst>
                    <a:ext uri="{FF2B5EF4-FFF2-40B4-BE49-F238E27FC236}">
                      <a16:creationId xmlns:a16="http://schemas.microsoft.com/office/drawing/2014/main" id="{46864411-3AEF-A1B7-79FA-4510707A04F4}"/>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6" name="Google Shape;5447;p66">
                <a:extLst>
                  <a:ext uri="{FF2B5EF4-FFF2-40B4-BE49-F238E27FC236}">
                    <a16:creationId xmlns:a16="http://schemas.microsoft.com/office/drawing/2014/main" id="{A3C7C685-B1C5-6BDA-2056-EA139241FF58}"/>
                  </a:ext>
                </a:extLst>
              </p:cNvPr>
              <p:cNvGrpSpPr/>
              <p:nvPr/>
            </p:nvGrpSpPr>
            <p:grpSpPr>
              <a:xfrm>
                <a:off x="4953546" y="3768352"/>
                <a:ext cx="31405" cy="26898"/>
                <a:chOff x="4953546" y="3768352"/>
                <a:chExt cx="31405" cy="26898"/>
              </a:xfrm>
            </p:grpSpPr>
            <p:sp>
              <p:nvSpPr>
                <p:cNvPr id="2840" name="Google Shape;5448;p66">
                  <a:extLst>
                    <a:ext uri="{FF2B5EF4-FFF2-40B4-BE49-F238E27FC236}">
                      <a16:creationId xmlns:a16="http://schemas.microsoft.com/office/drawing/2014/main" id="{1472D056-BBE5-5762-CB21-F0F2B8CC2933}"/>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5449;p66">
                  <a:extLst>
                    <a:ext uri="{FF2B5EF4-FFF2-40B4-BE49-F238E27FC236}">
                      <a16:creationId xmlns:a16="http://schemas.microsoft.com/office/drawing/2014/main" id="{164261A2-6C27-CDBB-A4C1-C28518FECA2D}"/>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5450;p66">
                <a:extLst>
                  <a:ext uri="{FF2B5EF4-FFF2-40B4-BE49-F238E27FC236}">
                    <a16:creationId xmlns:a16="http://schemas.microsoft.com/office/drawing/2014/main" id="{529C5FBF-FC10-206A-21A1-CB885163E7D4}"/>
                  </a:ext>
                </a:extLst>
              </p:cNvPr>
              <p:cNvGrpSpPr/>
              <p:nvPr/>
            </p:nvGrpSpPr>
            <p:grpSpPr>
              <a:xfrm>
                <a:off x="4964770" y="3814016"/>
                <a:ext cx="31499" cy="26993"/>
                <a:chOff x="4964770" y="3814016"/>
                <a:chExt cx="31499" cy="26993"/>
              </a:xfrm>
            </p:grpSpPr>
            <p:sp>
              <p:nvSpPr>
                <p:cNvPr id="2838" name="Google Shape;5451;p66">
                  <a:extLst>
                    <a:ext uri="{FF2B5EF4-FFF2-40B4-BE49-F238E27FC236}">
                      <a16:creationId xmlns:a16="http://schemas.microsoft.com/office/drawing/2014/main" id="{D181BED8-AF28-87F3-E9BE-10F7BFA9537B}"/>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5452;p66">
                  <a:extLst>
                    <a:ext uri="{FF2B5EF4-FFF2-40B4-BE49-F238E27FC236}">
                      <a16:creationId xmlns:a16="http://schemas.microsoft.com/office/drawing/2014/main" id="{05A9CEE0-1313-E802-2B7E-5A97B520EED1}"/>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5453;p66">
                <a:extLst>
                  <a:ext uri="{FF2B5EF4-FFF2-40B4-BE49-F238E27FC236}">
                    <a16:creationId xmlns:a16="http://schemas.microsoft.com/office/drawing/2014/main" id="{5BA86A5D-EE3A-35F7-9BD2-AE0A2913D930}"/>
                  </a:ext>
                </a:extLst>
              </p:cNvPr>
              <p:cNvGrpSpPr/>
              <p:nvPr/>
            </p:nvGrpSpPr>
            <p:grpSpPr>
              <a:xfrm>
                <a:off x="4923290" y="3800504"/>
                <a:ext cx="31468" cy="26898"/>
                <a:chOff x="4923290" y="3800504"/>
                <a:chExt cx="31468" cy="26898"/>
              </a:xfrm>
            </p:grpSpPr>
            <p:sp>
              <p:nvSpPr>
                <p:cNvPr id="2836" name="Google Shape;5454;p66">
                  <a:extLst>
                    <a:ext uri="{FF2B5EF4-FFF2-40B4-BE49-F238E27FC236}">
                      <a16:creationId xmlns:a16="http://schemas.microsoft.com/office/drawing/2014/main" id="{95B6DEE6-E1EC-8910-DAC5-085915BD7BEF}"/>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5455;p66">
                  <a:extLst>
                    <a:ext uri="{FF2B5EF4-FFF2-40B4-BE49-F238E27FC236}">
                      <a16:creationId xmlns:a16="http://schemas.microsoft.com/office/drawing/2014/main" id="{E07C033E-0FC0-C1A2-DB47-0E7D4B0942A8}"/>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5456;p66">
                <a:extLst>
                  <a:ext uri="{FF2B5EF4-FFF2-40B4-BE49-F238E27FC236}">
                    <a16:creationId xmlns:a16="http://schemas.microsoft.com/office/drawing/2014/main" id="{23D12695-E2D8-5B83-1CC0-A64541C5AE16}"/>
                  </a:ext>
                </a:extLst>
              </p:cNvPr>
              <p:cNvGrpSpPr/>
              <p:nvPr/>
            </p:nvGrpSpPr>
            <p:grpSpPr>
              <a:xfrm>
                <a:off x="5108534" y="3650943"/>
                <a:ext cx="31405" cy="26993"/>
                <a:chOff x="5108534" y="3650943"/>
                <a:chExt cx="31405" cy="26993"/>
              </a:xfrm>
            </p:grpSpPr>
            <p:sp>
              <p:nvSpPr>
                <p:cNvPr id="2834" name="Google Shape;5457;p66">
                  <a:extLst>
                    <a:ext uri="{FF2B5EF4-FFF2-40B4-BE49-F238E27FC236}">
                      <a16:creationId xmlns:a16="http://schemas.microsoft.com/office/drawing/2014/main" id="{460197F8-2534-4B33-D4F5-3A20AB08DADA}"/>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5458;p66">
                  <a:extLst>
                    <a:ext uri="{FF2B5EF4-FFF2-40B4-BE49-F238E27FC236}">
                      <a16:creationId xmlns:a16="http://schemas.microsoft.com/office/drawing/2014/main" id="{1DB6D756-581E-027F-D75A-2FF4BC875E14}"/>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5459;p66">
                <a:extLst>
                  <a:ext uri="{FF2B5EF4-FFF2-40B4-BE49-F238E27FC236}">
                    <a16:creationId xmlns:a16="http://schemas.microsoft.com/office/drawing/2014/main" id="{B5121B56-4FC6-B2F2-B905-217C1DD2313F}"/>
                  </a:ext>
                </a:extLst>
              </p:cNvPr>
              <p:cNvGrpSpPr/>
              <p:nvPr/>
            </p:nvGrpSpPr>
            <p:grpSpPr>
              <a:xfrm>
                <a:off x="5119380" y="3760739"/>
                <a:ext cx="31499" cy="26993"/>
                <a:chOff x="5119380" y="3760739"/>
                <a:chExt cx="31499" cy="26993"/>
              </a:xfrm>
            </p:grpSpPr>
            <p:sp>
              <p:nvSpPr>
                <p:cNvPr id="2832" name="Google Shape;5460;p66">
                  <a:extLst>
                    <a:ext uri="{FF2B5EF4-FFF2-40B4-BE49-F238E27FC236}">
                      <a16:creationId xmlns:a16="http://schemas.microsoft.com/office/drawing/2014/main" id="{C82383F8-0F90-D2FA-B862-303BB9B18227}"/>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5461;p66">
                  <a:extLst>
                    <a:ext uri="{FF2B5EF4-FFF2-40B4-BE49-F238E27FC236}">
                      <a16:creationId xmlns:a16="http://schemas.microsoft.com/office/drawing/2014/main" id="{F5219980-F675-5435-F22D-D5D88CD9677F}"/>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5462;p66">
                <a:extLst>
                  <a:ext uri="{FF2B5EF4-FFF2-40B4-BE49-F238E27FC236}">
                    <a16:creationId xmlns:a16="http://schemas.microsoft.com/office/drawing/2014/main" id="{DD74B6B3-FE9C-DAEA-94D5-F8BB874FB65F}"/>
                  </a:ext>
                </a:extLst>
              </p:cNvPr>
              <p:cNvGrpSpPr/>
              <p:nvPr/>
            </p:nvGrpSpPr>
            <p:grpSpPr>
              <a:xfrm>
                <a:off x="5119380" y="3788235"/>
                <a:ext cx="31499" cy="26993"/>
                <a:chOff x="5119380" y="3788235"/>
                <a:chExt cx="31499" cy="26993"/>
              </a:xfrm>
            </p:grpSpPr>
            <p:sp>
              <p:nvSpPr>
                <p:cNvPr id="2830" name="Google Shape;5463;p66">
                  <a:extLst>
                    <a:ext uri="{FF2B5EF4-FFF2-40B4-BE49-F238E27FC236}">
                      <a16:creationId xmlns:a16="http://schemas.microsoft.com/office/drawing/2014/main" id="{FE53B933-73A7-7DD7-4E12-A0650E858606}"/>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5464;p66">
                  <a:extLst>
                    <a:ext uri="{FF2B5EF4-FFF2-40B4-BE49-F238E27FC236}">
                      <a16:creationId xmlns:a16="http://schemas.microsoft.com/office/drawing/2014/main" id="{083056A8-12D6-38A0-5386-B2FE73BE12C6}"/>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5465;p66">
                <a:extLst>
                  <a:ext uri="{FF2B5EF4-FFF2-40B4-BE49-F238E27FC236}">
                    <a16:creationId xmlns:a16="http://schemas.microsoft.com/office/drawing/2014/main" id="{D4C59A92-3574-9A0A-121B-80518ED76E46}"/>
                  </a:ext>
                </a:extLst>
              </p:cNvPr>
              <p:cNvGrpSpPr/>
              <p:nvPr/>
            </p:nvGrpSpPr>
            <p:grpSpPr>
              <a:xfrm>
                <a:off x="5158005" y="3875284"/>
                <a:ext cx="31405" cy="27001"/>
                <a:chOff x="5158005" y="3875284"/>
                <a:chExt cx="31405" cy="27001"/>
              </a:xfrm>
            </p:grpSpPr>
            <p:sp>
              <p:nvSpPr>
                <p:cNvPr id="2828" name="Google Shape;5466;p66">
                  <a:extLst>
                    <a:ext uri="{FF2B5EF4-FFF2-40B4-BE49-F238E27FC236}">
                      <a16:creationId xmlns:a16="http://schemas.microsoft.com/office/drawing/2014/main" id="{DC194E4F-A31E-E76C-7974-DD9010EFFE98}"/>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5467;p66">
                  <a:extLst>
                    <a:ext uri="{FF2B5EF4-FFF2-40B4-BE49-F238E27FC236}">
                      <a16:creationId xmlns:a16="http://schemas.microsoft.com/office/drawing/2014/main" id="{E280C522-4320-C22F-A157-271195305AED}"/>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5468;p66">
                <a:extLst>
                  <a:ext uri="{FF2B5EF4-FFF2-40B4-BE49-F238E27FC236}">
                    <a16:creationId xmlns:a16="http://schemas.microsoft.com/office/drawing/2014/main" id="{ACDC5D98-426A-1C0E-8044-49968AB5061A}"/>
                  </a:ext>
                </a:extLst>
              </p:cNvPr>
              <p:cNvGrpSpPr/>
              <p:nvPr/>
            </p:nvGrpSpPr>
            <p:grpSpPr>
              <a:xfrm>
                <a:off x="5233163" y="3764545"/>
                <a:ext cx="31499" cy="26898"/>
                <a:chOff x="5233163" y="3764545"/>
                <a:chExt cx="31499" cy="26898"/>
              </a:xfrm>
            </p:grpSpPr>
            <p:sp>
              <p:nvSpPr>
                <p:cNvPr id="2826" name="Google Shape;5469;p66">
                  <a:extLst>
                    <a:ext uri="{FF2B5EF4-FFF2-40B4-BE49-F238E27FC236}">
                      <a16:creationId xmlns:a16="http://schemas.microsoft.com/office/drawing/2014/main" id="{B21D982E-5E24-5DC7-D402-F9278E04531E}"/>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5470;p66">
                  <a:extLst>
                    <a:ext uri="{FF2B5EF4-FFF2-40B4-BE49-F238E27FC236}">
                      <a16:creationId xmlns:a16="http://schemas.microsoft.com/office/drawing/2014/main" id="{EDD59A38-05A3-F84D-58D4-6A38196AC3B8}"/>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4" name="Google Shape;5471;p66">
                <a:extLst>
                  <a:ext uri="{FF2B5EF4-FFF2-40B4-BE49-F238E27FC236}">
                    <a16:creationId xmlns:a16="http://schemas.microsoft.com/office/drawing/2014/main" id="{314AB5DC-8972-C5B5-E46C-2958247F5D86}"/>
                  </a:ext>
                </a:extLst>
              </p:cNvPr>
              <p:cNvGrpSpPr/>
              <p:nvPr/>
            </p:nvGrpSpPr>
            <p:grpSpPr>
              <a:xfrm>
                <a:off x="5276168" y="3805545"/>
                <a:ext cx="31499" cy="26906"/>
                <a:chOff x="5276168" y="3805545"/>
                <a:chExt cx="31499" cy="26906"/>
              </a:xfrm>
            </p:grpSpPr>
            <p:sp>
              <p:nvSpPr>
                <p:cNvPr id="2824" name="Google Shape;5472;p66">
                  <a:extLst>
                    <a:ext uri="{FF2B5EF4-FFF2-40B4-BE49-F238E27FC236}">
                      <a16:creationId xmlns:a16="http://schemas.microsoft.com/office/drawing/2014/main" id="{5878A843-0D9E-6F0F-3F42-A698BB835968}"/>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5473;p66">
                  <a:extLst>
                    <a:ext uri="{FF2B5EF4-FFF2-40B4-BE49-F238E27FC236}">
                      <a16:creationId xmlns:a16="http://schemas.microsoft.com/office/drawing/2014/main" id="{5DC9620A-9230-B6B3-FA43-63B65C49792B}"/>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5474;p66">
                <a:extLst>
                  <a:ext uri="{FF2B5EF4-FFF2-40B4-BE49-F238E27FC236}">
                    <a16:creationId xmlns:a16="http://schemas.microsoft.com/office/drawing/2014/main" id="{E6E8862D-3C11-4128-3EE3-B9CF5C6228B6}"/>
                  </a:ext>
                </a:extLst>
              </p:cNvPr>
              <p:cNvGrpSpPr/>
              <p:nvPr/>
            </p:nvGrpSpPr>
            <p:grpSpPr>
              <a:xfrm>
                <a:off x="5294053" y="3851933"/>
                <a:ext cx="31405" cy="26945"/>
                <a:chOff x="5294053" y="3851933"/>
                <a:chExt cx="31405" cy="26945"/>
              </a:xfrm>
            </p:grpSpPr>
            <p:sp>
              <p:nvSpPr>
                <p:cNvPr id="2822" name="Google Shape;5475;p66">
                  <a:extLst>
                    <a:ext uri="{FF2B5EF4-FFF2-40B4-BE49-F238E27FC236}">
                      <a16:creationId xmlns:a16="http://schemas.microsoft.com/office/drawing/2014/main" id="{1A7717A6-0DE7-8DE6-A0DA-CEDA0CCAC214}"/>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5476;p66">
                  <a:extLst>
                    <a:ext uri="{FF2B5EF4-FFF2-40B4-BE49-F238E27FC236}">
                      <a16:creationId xmlns:a16="http://schemas.microsoft.com/office/drawing/2014/main" id="{6B0F930B-8410-68D4-A0A7-2589442200F7}"/>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5477;p66">
                <a:extLst>
                  <a:ext uri="{FF2B5EF4-FFF2-40B4-BE49-F238E27FC236}">
                    <a16:creationId xmlns:a16="http://schemas.microsoft.com/office/drawing/2014/main" id="{F79D8EA1-AA75-C224-77FD-A6C6108C7FF8}"/>
                  </a:ext>
                </a:extLst>
              </p:cNvPr>
              <p:cNvGrpSpPr/>
              <p:nvPr/>
            </p:nvGrpSpPr>
            <p:grpSpPr>
              <a:xfrm>
                <a:off x="5341723" y="3851902"/>
                <a:ext cx="31405" cy="26977"/>
                <a:chOff x="5341723" y="3851902"/>
                <a:chExt cx="31405" cy="26977"/>
              </a:xfrm>
            </p:grpSpPr>
            <p:sp>
              <p:nvSpPr>
                <p:cNvPr id="2820" name="Google Shape;5478;p66">
                  <a:extLst>
                    <a:ext uri="{FF2B5EF4-FFF2-40B4-BE49-F238E27FC236}">
                      <a16:creationId xmlns:a16="http://schemas.microsoft.com/office/drawing/2014/main" id="{72410A15-141F-B6AF-94F1-311030B7BF6B}"/>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5479;p66">
                  <a:extLst>
                    <a:ext uri="{FF2B5EF4-FFF2-40B4-BE49-F238E27FC236}">
                      <a16:creationId xmlns:a16="http://schemas.microsoft.com/office/drawing/2014/main" id="{1DE61D73-B581-1EE6-E5C3-F6BD22491600}"/>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7" name="Google Shape;5480;p66">
                <a:extLst>
                  <a:ext uri="{FF2B5EF4-FFF2-40B4-BE49-F238E27FC236}">
                    <a16:creationId xmlns:a16="http://schemas.microsoft.com/office/drawing/2014/main" id="{92AF7B5F-BC93-B23E-2424-9256C7342AEF}"/>
                  </a:ext>
                </a:extLst>
              </p:cNvPr>
              <p:cNvGrpSpPr/>
              <p:nvPr/>
            </p:nvGrpSpPr>
            <p:grpSpPr>
              <a:xfrm>
                <a:off x="5054871" y="3507855"/>
                <a:ext cx="31405" cy="26993"/>
                <a:chOff x="5054871" y="3507855"/>
                <a:chExt cx="31405" cy="26993"/>
              </a:xfrm>
            </p:grpSpPr>
            <p:sp>
              <p:nvSpPr>
                <p:cNvPr id="2818" name="Google Shape;5481;p66">
                  <a:extLst>
                    <a:ext uri="{FF2B5EF4-FFF2-40B4-BE49-F238E27FC236}">
                      <a16:creationId xmlns:a16="http://schemas.microsoft.com/office/drawing/2014/main" id="{A8539005-180C-A3C9-BCF9-53B88B68DD2C}"/>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5482;p66">
                  <a:extLst>
                    <a:ext uri="{FF2B5EF4-FFF2-40B4-BE49-F238E27FC236}">
                      <a16:creationId xmlns:a16="http://schemas.microsoft.com/office/drawing/2014/main" id="{09001188-DE29-1C60-C2D9-2E1D9DAC6836}"/>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5483;p66">
                <a:extLst>
                  <a:ext uri="{FF2B5EF4-FFF2-40B4-BE49-F238E27FC236}">
                    <a16:creationId xmlns:a16="http://schemas.microsoft.com/office/drawing/2014/main" id="{9FD70E40-9E9E-DF32-A278-E22B1FBE8B53}"/>
                  </a:ext>
                </a:extLst>
              </p:cNvPr>
              <p:cNvGrpSpPr/>
              <p:nvPr/>
            </p:nvGrpSpPr>
            <p:grpSpPr>
              <a:xfrm>
                <a:off x="4876579" y="3675325"/>
                <a:ext cx="31405" cy="26969"/>
                <a:chOff x="4876579" y="3675325"/>
                <a:chExt cx="31405" cy="26969"/>
              </a:xfrm>
            </p:grpSpPr>
            <p:sp>
              <p:nvSpPr>
                <p:cNvPr id="2816" name="Google Shape;5484;p66">
                  <a:extLst>
                    <a:ext uri="{FF2B5EF4-FFF2-40B4-BE49-F238E27FC236}">
                      <a16:creationId xmlns:a16="http://schemas.microsoft.com/office/drawing/2014/main" id="{C0FC8937-6A37-14E8-DC24-A1B2C9496D3C}"/>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5485;p66">
                  <a:extLst>
                    <a:ext uri="{FF2B5EF4-FFF2-40B4-BE49-F238E27FC236}">
                      <a16:creationId xmlns:a16="http://schemas.microsoft.com/office/drawing/2014/main" id="{4F03716B-ED7F-664C-3F29-C6519A2EDECC}"/>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5486;p66">
                <a:extLst>
                  <a:ext uri="{FF2B5EF4-FFF2-40B4-BE49-F238E27FC236}">
                    <a16:creationId xmlns:a16="http://schemas.microsoft.com/office/drawing/2014/main" id="{897BF709-6E47-397A-8661-FDC309174C1E}"/>
                  </a:ext>
                </a:extLst>
              </p:cNvPr>
              <p:cNvGrpSpPr/>
              <p:nvPr/>
            </p:nvGrpSpPr>
            <p:grpSpPr>
              <a:xfrm>
                <a:off x="4842233" y="3688333"/>
                <a:ext cx="31405" cy="26993"/>
                <a:chOff x="4842233" y="3688333"/>
                <a:chExt cx="31405" cy="26993"/>
              </a:xfrm>
            </p:grpSpPr>
            <p:sp>
              <p:nvSpPr>
                <p:cNvPr id="2814" name="Google Shape;5487;p66">
                  <a:extLst>
                    <a:ext uri="{FF2B5EF4-FFF2-40B4-BE49-F238E27FC236}">
                      <a16:creationId xmlns:a16="http://schemas.microsoft.com/office/drawing/2014/main" id="{36CF0846-B9DC-F9F6-6905-91CCE033017B}"/>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5488;p66">
                  <a:extLst>
                    <a:ext uri="{FF2B5EF4-FFF2-40B4-BE49-F238E27FC236}">
                      <a16:creationId xmlns:a16="http://schemas.microsoft.com/office/drawing/2014/main" id="{574658AD-5C88-1B04-4624-9C7DA476CB63}"/>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5489;p66">
                <a:extLst>
                  <a:ext uri="{FF2B5EF4-FFF2-40B4-BE49-F238E27FC236}">
                    <a16:creationId xmlns:a16="http://schemas.microsoft.com/office/drawing/2014/main" id="{623FE08B-B771-A799-886E-E422FDFC88DB}"/>
                  </a:ext>
                </a:extLst>
              </p:cNvPr>
              <p:cNvGrpSpPr/>
              <p:nvPr/>
            </p:nvGrpSpPr>
            <p:grpSpPr>
              <a:xfrm>
                <a:off x="5187876" y="3608032"/>
                <a:ext cx="31405" cy="27001"/>
                <a:chOff x="5187876" y="3608032"/>
                <a:chExt cx="31405" cy="27001"/>
              </a:xfrm>
            </p:grpSpPr>
            <p:sp>
              <p:nvSpPr>
                <p:cNvPr id="2812" name="Google Shape;5490;p66">
                  <a:extLst>
                    <a:ext uri="{FF2B5EF4-FFF2-40B4-BE49-F238E27FC236}">
                      <a16:creationId xmlns:a16="http://schemas.microsoft.com/office/drawing/2014/main" id="{EF511E56-8301-FFF8-D1DA-D8C0D3184866}"/>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5491;p66">
                  <a:extLst>
                    <a:ext uri="{FF2B5EF4-FFF2-40B4-BE49-F238E27FC236}">
                      <a16:creationId xmlns:a16="http://schemas.microsoft.com/office/drawing/2014/main" id="{52038FA0-FD2E-EE01-9D73-9D55D0C2E116}"/>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1" name="Google Shape;5492;p66">
                <a:extLst>
                  <a:ext uri="{FF2B5EF4-FFF2-40B4-BE49-F238E27FC236}">
                    <a16:creationId xmlns:a16="http://schemas.microsoft.com/office/drawing/2014/main" id="{7FC2BA4A-AD06-71E2-47A0-97B25FEB57AB}"/>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5493;p66">
                <a:extLst>
                  <a:ext uri="{FF2B5EF4-FFF2-40B4-BE49-F238E27FC236}">
                    <a16:creationId xmlns:a16="http://schemas.microsoft.com/office/drawing/2014/main" id="{51CB943F-9879-8D06-F837-F30C478564B0}"/>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5494;p66">
                <a:extLst>
                  <a:ext uri="{FF2B5EF4-FFF2-40B4-BE49-F238E27FC236}">
                    <a16:creationId xmlns:a16="http://schemas.microsoft.com/office/drawing/2014/main" id="{5A7E5733-E385-30E4-231E-7C7F4E3A9555}"/>
                  </a:ext>
                </a:extLst>
              </p:cNvPr>
              <p:cNvGrpSpPr/>
              <p:nvPr/>
            </p:nvGrpSpPr>
            <p:grpSpPr>
              <a:xfrm>
                <a:off x="5269224" y="3304167"/>
                <a:ext cx="40253" cy="34402"/>
                <a:chOff x="5269224" y="3304167"/>
                <a:chExt cx="40253" cy="34402"/>
              </a:xfrm>
            </p:grpSpPr>
            <p:sp>
              <p:nvSpPr>
                <p:cNvPr id="2810" name="Google Shape;5495;p66">
                  <a:extLst>
                    <a:ext uri="{FF2B5EF4-FFF2-40B4-BE49-F238E27FC236}">
                      <a16:creationId xmlns:a16="http://schemas.microsoft.com/office/drawing/2014/main" id="{016D8FCF-6CD6-2F2F-FE21-4B250F1F51DF}"/>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5496;p66">
                  <a:extLst>
                    <a:ext uri="{FF2B5EF4-FFF2-40B4-BE49-F238E27FC236}">
                      <a16:creationId xmlns:a16="http://schemas.microsoft.com/office/drawing/2014/main" id="{2F1E51FB-E74A-7D5F-F3AE-5B76D7C6184C}"/>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4" name="Google Shape;5497;p66">
                <a:extLst>
                  <a:ext uri="{FF2B5EF4-FFF2-40B4-BE49-F238E27FC236}">
                    <a16:creationId xmlns:a16="http://schemas.microsoft.com/office/drawing/2014/main" id="{A30175A0-3CEF-BBA6-6EF8-5C1A42F71D2E}"/>
                  </a:ext>
                </a:extLst>
              </p:cNvPr>
              <p:cNvGrpSpPr/>
              <p:nvPr/>
            </p:nvGrpSpPr>
            <p:grpSpPr>
              <a:xfrm>
                <a:off x="5327354" y="3476615"/>
                <a:ext cx="49864" cy="42723"/>
                <a:chOff x="5327354" y="3476615"/>
                <a:chExt cx="49864" cy="42723"/>
              </a:xfrm>
            </p:grpSpPr>
            <p:sp>
              <p:nvSpPr>
                <p:cNvPr id="2808" name="Google Shape;5498;p66">
                  <a:extLst>
                    <a:ext uri="{FF2B5EF4-FFF2-40B4-BE49-F238E27FC236}">
                      <a16:creationId xmlns:a16="http://schemas.microsoft.com/office/drawing/2014/main" id="{782E43BA-71B5-E8C3-7C4E-0B5C9A276C2C}"/>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5499;p66">
                  <a:extLst>
                    <a:ext uri="{FF2B5EF4-FFF2-40B4-BE49-F238E27FC236}">
                      <a16:creationId xmlns:a16="http://schemas.microsoft.com/office/drawing/2014/main" id="{3E9651B2-8F15-5E04-9408-E681E3DC6958}"/>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5" name="Google Shape;5500;p66">
                <a:extLst>
                  <a:ext uri="{FF2B5EF4-FFF2-40B4-BE49-F238E27FC236}">
                    <a16:creationId xmlns:a16="http://schemas.microsoft.com/office/drawing/2014/main" id="{41041E4B-05F1-61F1-85AC-788A8192FD3B}"/>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5501;p66">
                <a:extLst>
                  <a:ext uri="{FF2B5EF4-FFF2-40B4-BE49-F238E27FC236}">
                    <a16:creationId xmlns:a16="http://schemas.microsoft.com/office/drawing/2014/main" id="{4295CDC9-2138-E332-81B0-313F087513FF}"/>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7" name="Google Shape;5502;p66">
                <a:extLst>
                  <a:ext uri="{FF2B5EF4-FFF2-40B4-BE49-F238E27FC236}">
                    <a16:creationId xmlns:a16="http://schemas.microsoft.com/office/drawing/2014/main" id="{6497BBC5-865E-E900-300D-1688128FF010}"/>
                  </a:ext>
                </a:extLst>
              </p:cNvPr>
              <p:cNvGrpSpPr/>
              <p:nvPr/>
            </p:nvGrpSpPr>
            <p:grpSpPr>
              <a:xfrm>
                <a:off x="5341723" y="3775957"/>
                <a:ext cx="31405" cy="26898"/>
                <a:chOff x="5341723" y="3775957"/>
                <a:chExt cx="31405" cy="26898"/>
              </a:xfrm>
            </p:grpSpPr>
            <p:sp>
              <p:nvSpPr>
                <p:cNvPr id="2806" name="Google Shape;5503;p66">
                  <a:extLst>
                    <a:ext uri="{FF2B5EF4-FFF2-40B4-BE49-F238E27FC236}">
                      <a16:creationId xmlns:a16="http://schemas.microsoft.com/office/drawing/2014/main" id="{428153B0-B420-1763-7520-849E2D54D8B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5504;p66">
                  <a:extLst>
                    <a:ext uri="{FF2B5EF4-FFF2-40B4-BE49-F238E27FC236}">
                      <a16:creationId xmlns:a16="http://schemas.microsoft.com/office/drawing/2014/main" id="{23B3E34D-6C07-EA8F-4326-6D9DC8578C8E}"/>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8" name="Google Shape;5505;p66">
                <a:extLst>
                  <a:ext uri="{FF2B5EF4-FFF2-40B4-BE49-F238E27FC236}">
                    <a16:creationId xmlns:a16="http://schemas.microsoft.com/office/drawing/2014/main" id="{6291FCC2-601A-8382-1D87-6CFA1B795A64}"/>
                  </a:ext>
                </a:extLst>
              </p:cNvPr>
              <p:cNvGrpSpPr/>
              <p:nvPr/>
            </p:nvGrpSpPr>
            <p:grpSpPr>
              <a:xfrm>
                <a:off x="5439053" y="3699274"/>
                <a:ext cx="31405" cy="26898"/>
                <a:chOff x="5439053" y="3699274"/>
                <a:chExt cx="31405" cy="26898"/>
              </a:xfrm>
            </p:grpSpPr>
            <p:sp>
              <p:nvSpPr>
                <p:cNvPr id="2804" name="Google Shape;5506;p66">
                  <a:extLst>
                    <a:ext uri="{FF2B5EF4-FFF2-40B4-BE49-F238E27FC236}">
                      <a16:creationId xmlns:a16="http://schemas.microsoft.com/office/drawing/2014/main" id="{1EF5320E-9A58-9CA9-903B-709D50459223}"/>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5507;p66">
                  <a:extLst>
                    <a:ext uri="{FF2B5EF4-FFF2-40B4-BE49-F238E27FC236}">
                      <a16:creationId xmlns:a16="http://schemas.microsoft.com/office/drawing/2014/main" id="{8C80B42C-B7A2-D3A1-B4A3-0108B5671A89}"/>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9" name="Google Shape;5508;p66">
                <a:extLst>
                  <a:ext uri="{FF2B5EF4-FFF2-40B4-BE49-F238E27FC236}">
                    <a16:creationId xmlns:a16="http://schemas.microsoft.com/office/drawing/2014/main" id="{246E547E-ACA2-E11D-EBAE-569728A13A85}"/>
                  </a:ext>
                </a:extLst>
              </p:cNvPr>
              <p:cNvGrpSpPr/>
              <p:nvPr/>
            </p:nvGrpSpPr>
            <p:grpSpPr>
              <a:xfrm>
                <a:off x="5412414" y="3622307"/>
                <a:ext cx="31499" cy="26993"/>
                <a:chOff x="5412414" y="3622307"/>
                <a:chExt cx="31499" cy="26993"/>
              </a:xfrm>
            </p:grpSpPr>
            <p:sp>
              <p:nvSpPr>
                <p:cNvPr id="2802" name="Google Shape;5509;p66">
                  <a:extLst>
                    <a:ext uri="{FF2B5EF4-FFF2-40B4-BE49-F238E27FC236}">
                      <a16:creationId xmlns:a16="http://schemas.microsoft.com/office/drawing/2014/main" id="{5C92C843-C54B-7874-499F-390984A28021}"/>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5510;p66">
                  <a:extLst>
                    <a:ext uri="{FF2B5EF4-FFF2-40B4-BE49-F238E27FC236}">
                      <a16:creationId xmlns:a16="http://schemas.microsoft.com/office/drawing/2014/main" id="{B47CF4F2-F937-9F6F-D8A2-77B008F673F9}"/>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5511;p66">
                <a:extLst>
                  <a:ext uri="{FF2B5EF4-FFF2-40B4-BE49-F238E27FC236}">
                    <a16:creationId xmlns:a16="http://schemas.microsoft.com/office/drawing/2014/main" id="{A38272D7-24C0-D0DA-D84E-C62851473818}"/>
                  </a:ext>
                </a:extLst>
              </p:cNvPr>
              <p:cNvGrpSpPr/>
              <p:nvPr/>
            </p:nvGrpSpPr>
            <p:grpSpPr>
              <a:xfrm>
                <a:off x="5476254" y="3473949"/>
                <a:ext cx="26835" cy="26930"/>
                <a:chOff x="5476254" y="3473949"/>
                <a:chExt cx="26835" cy="26930"/>
              </a:xfrm>
            </p:grpSpPr>
            <p:sp>
              <p:nvSpPr>
                <p:cNvPr id="2800" name="Google Shape;5512;p66">
                  <a:extLst>
                    <a:ext uri="{FF2B5EF4-FFF2-40B4-BE49-F238E27FC236}">
                      <a16:creationId xmlns:a16="http://schemas.microsoft.com/office/drawing/2014/main" id="{A43CC8C7-28FA-AA08-C9AA-A33F047CE884}"/>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5513;p66">
                  <a:extLst>
                    <a:ext uri="{FF2B5EF4-FFF2-40B4-BE49-F238E27FC236}">
                      <a16:creationId xmlns:a16="http://schemas.microsoft.com/office/drawing/2014/main" id="{91857D24-5C26-89E5-5637-7D9944FC418E}"/>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5514;p66">
                <a:extLst>
                  <a:ext uri="{FF2B5EF4-FFF2-40B4-BE49-F238E27FC236}">
                    <a16:creationId xmlns:a16="http://schemas.microsoft.com/office/drawing/2014/main" id="{1557A487-49A4-46D7-8634-E8A6F081D75F}"/>
                  </a:ext>
                </a:extLst>
              </p:cNvPr>
              <p:cNvGrpSpPr/>
              <p:nvPr/>
            </p:nvGrpSpPr>
            <p:grpSpPr>
              <a:xfrm>
                <a:off x="5564547" y="3481594"/>
                <a:ext cx="31397" cy="26898"/>
                <a:chOff x="5564547" y="3481594"/>
                <a:chExt cx="31397" cy="26898"/>
              </a:xfrm>
            </p:grpSpPr>
            <p:sp>
              <p:nvSpPr>
                <p:cNvPr id="2798" name="Google Shape;5515;p66">
                  <a:extLst>
                    <a:ext uri="{FF2B5EF4-FFF2-40B4-BE49-F238E27FC236}">
                      <a16:creationId xmlns:a16="http://schemas.microsoft.com/office/drawing/2014/main" id="{8B14D394-52D3-9C94-E622-0D6A945B8ABA}"/>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5516;p66">
                  <a:extLst>
                    <a:ext uri="{FF2B5EF4-FFF2-40B4-BE49-F238E27FC236}">
                      <a16:creationId xmlns:a16="http://schemas.microsoft.com/office/drawing/2014/main" id="{1A13A7A9-D76E-546B-F616-A7B14D532A81}"/>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2" name="Google Shape;5517;p66">
                <a:extLst>
                  <a:ext uri="{FF2B5EF4-FFF2-40B4-BE49-F238E27FC236}">
                    <a16:creationId xmlns:a16="http://schemas.microsoft.com/office/drawing/2014/main" id="{4937377A-91D9-C09A-71CE-83FEA9F01893}"/>
                  </a:ext>
                </a:extLst>
              </p:cNvPr>
              <p:cNvGrpSpPr/>
              <p:nvPr/>
            </p:nvGrpSpPr>
            <p:grpSpPr>
              <a:xfrm>
                <a:off x="5534101" y="3470174"/>
                <a:ext cx="31397" cy="26906"/>
                <a:chOff x="5534101" y="3470174"/>
                <a:chExt cx="31397" cy="26906"/>
              </a:xfrm>
            </p:grpSpPr>
            <p:sp>
              <p:nvSpPr>
                <p:cNvPr id="2796" name="Google Shape;5518;p66">
                  <a:extLst>
                    <a:ext uri="{FF2B5EF4-FFF2-40B4-BE49-F238E27FC236}">
                      <a16:creationId xmlns:a16="http://schemas.microsoft.com/office/drawing/2014/main" id="{9FD0F8F2-970F-AC6B-7B28-4813545CFA2D}"/>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5519;p66">
                  <a:extLst>
                    <a:ext uri="{FF2B5EF4-FFF2-40B4-BE49-F238E27FC236}">
                      <a16:creationId xmlns:a16="http://schemas.microsoft.com/office/drawing/2014/main" id="{1A75BCE5-4DB3-149F-059E-FDF71C79FE70}"/>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5520;p66">
                <a:extLst>
                  <a:ext uri="{FF2B5EF4-FFF2-40B4-BE49-F238E27FC236}">
                    <a16:creationId xmlns:a16="http://schemas.microsoft.com/office/drawing/2014/main" id="{666FDB5D-86C2-D003-90E6-422C923735E7}"/>
                  </a:ext>
                </a:extLst>
              </p:cNvPr>
              <p:cNvGrpSpPr/>
              <p:nvPr/>
            </p:nvGrpSpPr>
            <p:grpSpPr>
              <a:xfrm>
                <a:off x="5610879" y="3314486"/>
                <a:ext cx="31499" cy="26938"/>
                <a:chOff x="5610879" y="3314486"/>
                <a:chExt cx="31499" cy="26938"/>
              </a:xfrm>
            </p:grpSpPr>
            <p:sp>
              <p:nvSpPr>
                <p:cNvPr id="2794" name="Google Shape;5521;p66">
                  <a:extLst>
                    <a:ext uri="{FF2B5EF4-FFF2-40B4-BE49-F238E27FC236}">
                      <a16:creationId xmlns:a16="http://schemas.microsoft.com/office/drawing/2014/main" id="{A7D6015C-0DE6-C10B-BD56-0EC4CBB3EC31}"/>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5522;p66">
                  <a:extLst>
                    <a:ext uri="{FF2B5EF4-FFF2-40B4-BE49-F238E27FC236}">
                      <a16:creationId xmlns:a16="http://schemas.microsoft.com/office/drawing/2014/main" id="{6CFB5127-1543-14CD-1CAE-FFCBADC80EE1}"/>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4" name="Google Shape;5523;p66">
                <a:extLst>
                  <a:ext uri="{FF2B5EF4-FFF2-40B4-BE49-F238E27FC236}">
                    <a16:creationId xmlns:a16="http://schemas.microsoft.com/office/drawing/2014/main" id="{A67A39A5-B4AA-F5B0-BAE9-6A4100D6AA54}"/>
                  </a:ext>
                </a:extLst>
              </p:cNvPr>
              <p:cNvGrpSpPr/>
              <p:nvPr/>
            </p:nvGrpSpPr>
            <p:grpSpPr>
              <a:xfrm>
                <a:off x="4834525" y="3501382"/>
                <a:ext cx="31499" cy="26898"/>
                <a:chOff x="4834525" y="3501382"/>
                <a:chExt cx="31499" cy="26898"/>
              </a:xfrm>
            </p:grpSpPr>
            <p:sp>
              <p:nvSpPr>
                <p:cNvPr id="2792" name="Google Shape;5524;p66">
                  <a:extLst>
                    <a:ext uri="{FF2B5EF4-FFF2-40B4-BE49-F238E27FC236}">
                      <a16:creationId xmlns:a16="http://schemas.microsoft.com/office/drawing/2014/main" id="{2E5722B7-37D0-3CAD-E289-ABD2B70CA8F2}"/>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5525;p66">
                  <a:extLst>
                    <a:ext uri="{FF2B5EF4-FFF2-40B4-BE49-F238E27FC236}">
                      <a16:creationId xmlns:a16="http://schemas.microsoft.com/office/drawing/2014/main" id="{EEDB5ACD-2CAA-6A86-60F7-C9B415C3F81C}"/>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5" name="Google Shape;5526;p66">
                <a:extLst>
                  <a:ext uri="{FF2B5EF4-FFF2-40B4-BE49-F238E27FC236}">
                    <a16:creationId xmlns:a16="http://schemas.microsoft.com/office/drawing/2014/main" id="{3C92E591-2084-4EDA-4BF4-093BCCC2B496}"/>
                  </a:ext>
                </a:extLst>
              </p:cNvPr>
              <p:cNvGrpSpPr/>
              <p:nvPr/>
            </p:nvGrpSpPr>
            <p:grpSpPr>
              <a:xfrm>
                <a:off x="4898460" y="3580158"/>
                <a:ext cx="31405" cy="26898"/>
                <a:chOff x="4898460" y="3580158"/>
                <a:chExt cx="31405" cy="26898"/>
              </a:xfrm>
            </p:grpSpPr>
            <p:sp>
              <p:nvSpPr>
                <p:cNvPr id="2790" name="Google Shape;5527;p66">
                  <a:extLst>
                    <a:ext uri="{FF2B5EF4-FFF2-40B4-BE49-F238E27FC236}">
                      <a16:creationId xmlns:a16="http://schemas.microsoft.com/office/drawing/2014/main" id="{066805D6-8E97-9D7D-84DB-ED864F6BEFA8}"/>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5528;p66">
                  <a:extLst>
                    <a:ext uri="{FF2B5EF4-FFF2-40B4-BE49-F238E27FC236}">
                      <a16:creationId xmlns:a16="http://schemas.microsoft.com/office/drawing/2014/main" id="{EBB2C721-0296-6641-0B45-408F1199EBDC}"/>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5529;p66">
                <a:extLst>
                  <a:ext uri="{FF2B5EF4-FFF2-40B4-BE49-F238E27FC236}">
                    <a16:creationId xmlns:a16="http://schemas.microsoft.com/office/drawing/2014/main" id="{7E73C3C2-593C-1C2D-4FC9-6D3B38994B74}"/>
                  </a:ext>
                </a:extLst>
              </p:cNvPr>
              <p:cNvGrpSpPr/>
              <p:nvPr/>
            </p:nvGrpSpPr>
            <p:grpSpPr>
              <a:xfrm>
                <a:off x="4882667" y="3608032"/>
                <a:ext cx="31499" cy="27001"/>
                <a:chOff x="4882667" y="3608032"/>
                <a:chExt cx="31499" cy="27001"/>
              </a:xfrm>
            </p:grpSpPr>
            <p:sp>
              <p:nvSpPr>
                <p:cNvPr id="2788" name="Google Shape;5530;p66">
                  <a:extLst>
                    <a:ext uri="{FF2B5EF4-FFF2-40B4-BE49-F238E27FC236}">
                      <a16:creationId xmlns:a16="http://schemas.microsoft.com/office/drawing/2014/main" id="{DA90B029-A541-FD40-F928-A04CE6C935BD}"/>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5531;p66">
                  <a:extLst>
                    <a:ext uri="{FF2B5EF4-FFF2-40B4-BE49-F238E27FC236}">
                      <a16:creationId xmlns:a16="http://schemas.microsoft.com/office/drawing/2014/main" id="{6CA6880D-6079-CB92-CBFD-BA8C3B233150}"/>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7" name="Google Shape;5532;p66">
                <a:extLst>
                  <a:ext uri="{FF2B5EF4-FFF2-40B4-BE49-F238E27FC236}">
                    <a16:creationId xmlns:a16="http://schemas.microsoft.com/office/drawing/2014/main" id="{DB60DF08-8CE9-6C44-E0CA-740B575D45F0}"/>
                  </a:ext>
                </a:extLst>
              </p:cNvPr>
              <p:cNvGrpSpPr/>
              <p:nvPr/>
            </p:nvGrpSpPr>
            <p:grpSpPr>
              <a:xfrm>
                <a:off x="4843373" y="3631407"/>
                <a:ext cx="16273" cy="16186"/>
                <a:chOff x="4843373" y="3631407"/>
                <a:chExt cx="16273" cy="16186"/>
              </a:xfrm>
            </p:grpSpPr>
            <p:sp>
              <p:nvSpPr>
                <p:cNvPr id="2786" name="Google Shape;5533;p66">
                  <a:extLst>
                    <a:ext uri="{FF2B5EF4-FFF2-40B4-BE49-F238E27FC236}">
                      <a16:creationId xmlns:a16="http://schemas.microsoft.com/office/drawing/2014/main" id="{9ECEB263-5271-792F-9280-B41AC796985E}"/>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5534;p66">
                  <a:extLst>
                    <a:ext uri="{FF2B5EF4-FFF2-40B4-BE49-F238E27FC236}">
                      <a16:creationId xmlns:a16="http://schemas.microsoft.com/office/drawing/2014/main" id="{69C212A0-0C17-0CAA-20F2-490FDF891463}"/>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8" name="Google Shape;5535;p66">
                <a:extLst>
                  <a:ext uri="{FF2B5EF4-FFF2-40B4-BE49-F238E27FC236}">
                    <a16:creationId xmlns:a16="http://schemas.microsoft.com/office/drawing/2014/main" id="{B97049B4-821D-3024-801C-6E235BF41E4D}"/>
                  </a:ext>
                </a:extLst>
              </p:cNvPr>
              <p:cNvGrpSpPr/>
              <p:nvPr/>
            </p:nvGrpSpPr>
            <p:grpSpPr>
              <a:xfrm>
                <a:off x="4727773" y="3591578"/>
                <a:ext cx="31499" cy="26898"/>
                <a:chOff x="4727773" y="3591578"/>
                <a:chExt cx="31499" cy="26898"/>
              </a:xfrm>
            </p:grpSpPr>
            <p:sp>
              <p:nvSpPr>
                <p:cNvPr id="2784" name="Google Shape;5536;p66">
                  <a:extLst>
                    <a:ext uri="{FF2B5EF4-FFF2-40B4-BE49-F238E27FC236}">
                      <a16:creationId xmlns:a16="http://schemas.microsoft.com/office/drawing/2014/main" id="{E231B5A3-13C4-9949-6E71-20D63465B54C}"/>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5537;p66">
                  <a:extLst>
                    <a:ext uri="{FF2B5EF4-FFF2-40B4-BE49-F238E27FC236}">
                      <a16:creationId xmlns:a16="http://schemas.microsoft.com/office/drawing/2014/main" id="{ADDEBA60-4A07-6207-4606-48033AE862B3}"/>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9" name="Google Shape;5538;p66">
                <a:extLst>
                  <a:ext uri="{FF2B5EF4-FFF2-40B4-BE49-F238E27FC236}">
                    <a16:creationId xmlns:a16="http://schemas.microsoft.com/office/drawing/2014/main" id="{3DAEBA92-3DB4-FD19-AB30-4A88CDBD6508}"/>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5539;p66">
                <a:extLst>
                  <a:ext uri="{FF2B5EF4-FFF2-40B4-BE49-F238E27FC236}">
                    <a16:creationId xmlns:a16="http://schemas.microsoft.com/office/drawing/2014/main" id="{63D3E129-1DC6-BCF0-48B0-EE81CDAAB0AD}"/>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1" name="Google Shape;5540;p66">
                <a:extLst>
                  <a:ext uri="{FF2B5EF4-FFF2-40B4-BE49-F238E27FC236}">
                    <a16:creationId xmlns:a16="http://schemas.microsoft.com/office/drawing/2014/main" id="{C31ACB2F-60E1-7551-81B5-5867A8843747}"/>
                  </a:ext>
                </a:extLst>
              </p:cNvPr>
              <p:cNvGrpSpPr/>
              <p:nvPr/>
            </p:nvGrpSpPr>
            <p:grpSpPr>
              <a:xfrm>
                <a:off x="4609421" y="3577398"/>
                <a:ext cx="31499" cy="27001"/>
                <a:chOff x="4609421" y="3577398"/>
                <a:chExt cx="31499" cy="27001"/>
              </a:xfrm>
            </p:grpSpPr>
            <p:sp>
              <p:nvSpPr>
                <p:cNvPr id="2782" name="Google Shape;5541;p66">
                  <a:extLst>
                    <a:ext uri="{FF2B5EF4-FFF2-40B4-BE49-F238E27FC236}">
                      <a16:creationId xmlns:a16="http://schemas.microsoft.com/office/drawing/2014/main" id="{BF2058ED-6E3C-025E-7840-45A65EF45424}"/>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5542;p66">
                  <a:extLst>
                    <a:ext uri="{FF2B5EF4-FFF2-40B4-BE49-F238E27FC236}">
                      <a16:creationId xmlns:a16="http://schemas.microsoft.com/office/drawing/2014/main" id="{A1A536A4-939B-99BA-786F-E5E9742413E0}"/>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5543;p66">
                <a:extLst>
                  <a:ext uri="{FF2B5EF4-FFF2-40B4-BE49-F238E27FC236}">
                    <a16:creationId xmlns:a16="http://schemas.microsoft.com/office/drawing/2014/main" id="{A6902DE4-D265-F530-108B-3B218485D98A}"/>
                  </a:ext>
                </a:extLst>
              </p:cNvPr>
              <p:cNvGrpSpPr/>
              <p:nvPr/>
            </p:nvGrpSpPr>
            <p:grpSpPr>
              <a:xfrm>
                <a:off x="4649289" y="3577398"/>
                <a:ext cx="31499" cy="27001"/>
                <a:chOff x="4649289" y="3577398"/>
                <a:chExt cx="31499" cy="27001"/>
              </a:xfrm>
            </p:grpSpPr>
            <p:sp>
              <p:nvSpPr>
                <p:cNvPr id="2780" name="Google Shape;5544;p66">
                  <a:extLst>
                    <a:ext uri="{FF2B5EF4-FFF2-40B4-BE49-F238E27FC236}">
                      <a16:creationId xmlns:a16="http://schemas.microsoft.com/office/drawing/2014/main" id="{A43B4539-09C4-3F96-816F-C59192571E5F}"/>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5545;p66">
                  <a:extLst>
                    <a:ext uri="{FF2B5EF4-FFF2-40B4-BE49-F238E27FC236}">
                      <a16:creationId xmlns:a16="http://schemas.microsoft.com/office/drawing/2014/main" id="{308AD8AC-C9EA-38EA-D32C-D67B19F9A96A}"/>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5546;p66">
                <a:extLst>
                  <a:ext uri="{FF2B5EF4-FFF2-40B4-BE49-F238E27FC236}">
                    <a16:creationId xmlns:a16="http://schemas.microsoft.com/office/drawing/2014/main" id="{32DE8FF6-BFA0-647B-2A70-12ABE4018892}"/>
                  </a:ext>
                </a:extLst>
              </p:cNvPr>
              <p:cNvGrpSpPr/>
              <p:nvPr/>
            </p:nvGrpSpPr>
            <p:grpSpPr>
              <a:xfrm>
                <a:off x="4605614" y="3639523"/>
                <a:ext cx="31499" cy="26906"/>
                <a:chOff x="4605614" y="3639523"/>
                <a:chExt cx="31499" cy="26906"/>
              </a:xfrm>
            </p:grpSpPr>
            <p:sp>
              <p:nvSpPr>
                <p:cNvPr id="2778" name="Google Shape;5547;p66">
                  <a:extLst>
                    <a:ext uri="{FF2B5EF4-FFF2-40B4-BE49-F238E27FC236}">
                      <a16:creationId xmlns:a16="http://schemas.microsoft.com/office/drawing/2014/main" id="{2D7688FF-9075-B573-1873-E00B3C2D09A2}"/>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5548;p66">
                  <a:extLst>
                    <a:ext uri="{FF2B5EF4-FFF2-40B4-BE49-F238E27FC236}">
                      <a16:creationId xmlns:a16="http://schemas.microsoft.com/office/drawing/2014/main" id="{70076DE4-1A30-3F38-0796-85C0C168C1B8}"/>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5549;p66">
                <a:extLst>
                  <a:ext uri="{FF2B5EF4-FFF2-40B4-BE49-F238E27FC236}">
                    <a16:creationId xmlns:a16="http://schemas.microsoft.com/office/drawing/2014/main" id="{C92D9AAD-C547-C3A8-3191-23EA64B21336}"/>
                  </a:ext>
                </a:extLst>
              </p:cNvPr>
              <p:cNvGrpSpPr/>
              <p:nvPr/>
            </p:nvGrpSpPr>
            <p:grpSpPr>
              <a:xfrm>
                <a:off x="4785149" y="3618846"/>
                <a:ext cx="26930" cy="26843"/>
                <a:chOff x="4785149" y="3618846"/>
                <a:chExt cx="26930" cy="26843"/>
              </a:xfrm>
            </p:grpSpPr>
            <p:sp>
              <p:nvSpPr>
                <p:cNvPr id="2776" name="Google Shape;5550;p66">
                  <a:extLst>
                    <a:ext uri="{FF2B5EF4-FFF2-40B4-BE49-F238E27FC236}">
                      <a16:creationId xmlns:a16="http://schemas.microsoft.com/office/drawing/2014/main" id="{1D4FD4B2-14FD-933F-0EE7-E7D302E5E317}"/>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5551;p66">
                  <a:extLst>
                    <a:ext uri="{FF2B5EF4-FFF2-40B4-BE49-F238E27FC236}">
                      <a16:creationId xmlns:a16="http://schemas.microsoft.com/office/drawing/2014/main" id="{05AE5A38-F1B4-80C9-1036-B2FFF12CF9B9}"/>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5" name="Google Shape;5552;p66">
                <a:extLst>
                  <a:ext uri="{FF2B5EF4-FFF2-40B4-BE49-F238E27FC236}">
                    <a16:creationId xmlns:a16="http://schemas.microsoft.com/office/drawing/2014/main" id="{357FA9B9-B39D-34E5-2C5F-3C659392B03B}"/>
                  </a:ext>
                </a:extLst>
              </p:cNvPr>
              <p:cNvGrpSpPr/>
              <p:nvPr/>
            </p:nvGrpSpPr>
            <p:grpSpPr>
              <a:xfrm>
                <a:off x="4810167" y="3601567"/>
                <a:ext cx="31405" cy="26898"/>
                <a:chOff x="4810167" y="3601567"/>
                <a:chExt cx="31405" cy="26898"/>
              </a:xfrm>
            </p:grpSpPr>
            <p:sp>
              <p:nvSpPr>
                <p:cNvPr id="2774" name="Google Shape;5553;p66">
                  <a:extLst>
                    <a:ext uri="{FF2B5EF4-FFF2-40B4-BE49-F238E27FC236}">
                      <a16:creationId xmlns:a16="http://schemas.microsoft.com/office/drawing/2014/main" id="{815BBB16-754D-5B2D-13F6-EF23FEFDDBD1}"/>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5554;p66">
                  <a:extLst>
                    <a:ext uri="{FF2B5EF4-FFF2-40B4-BE49-F238E27FC236}">
                      <a16:creationId xmlns:a16="http://schemas.microsoft.com/office/drawing/2014/main" id="{BBB43B9D-B34F-83BD-61A5-833D27CC857B}"/>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6" name="Google Shape;5555;p66">
                <a:extLst>
                  <a:ext uri="{FF2B5EF4-FFF2-40B4-BE49-F238E27FC236}">
                    <a16:creationId xmlns:a16="http://schemas.microsoft.com/office/drawing/2014/main" id="{E1477C08-BD86-F9AA-67B1-D669E20BECC2}"/>
                  </a:ext>
                </a:extLst>
              </p:cNvPr>
              <p:cNvGrpSpPr/>
              <p:nvPr/>
            </p:nvGrpSpPr>
            <p:grpSpPr>
              <a:xfrm>
                <a:off x="4831002" y="3373230"/>
                <a:ext cx="31405" cy="26898"/>
                <a:chOff x="4831002" y="3373230"/>
                <a:chExt cx="31405" cy="26898"/>
              </a:xfrm>
            </p:grpSpPr>
            <p:sp>
              <p:nvSpPr>
                <p:cNvPr id="2772" name="Google Shape;5556;p66">
                  <a:extLst>
                    <a:ext uri="{FF2B5EF4-FFF2-40B4-BE49-F238E27FC236}">
                      <a16:creationId xmlns:a16="http://schemas.microsoft.com/office/drawing/2014/main" id="{0D218EE0-FD8D-148A-28D0-8A6C967D9EAC}"/>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5557;p66">
                  <a:extLst>
                    <a:ext uri="{FF2B5EF4-FFF2-40B4-BE49-F238E27FC236}">
                      <a16:creationId xmlns:a16="http://schemas.microsoft.com/office/drawing/2014/main" id="{B2624921-1BE1-C767-9C09-F2E43F33C6D8}"/>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5558;p66">
                <a:extLst>
                  <a:ext uri="{FF2B5EF4-FFF2-40B4-BE49-F238E27FC236}">
                    <a16:creationId xmlns:a16="http://schemas.microsoft.com/office/drawing/2014/main" id="{C24C94AD-D66A-8B12-E2C8-85115660AFEA}"/>
                  </a:ext>
                </a:extLst>
              </p:cNvPr>
              <p:cNvGrpSpPr/>
              <p:nvPr/>
            </p:nvGrpSpPr>
            <p:grpSpPr>
              <a:xfrm>
                <a:off x="4719311" y="3355054"/>
                <a:ext cx="31499" cy="27001"/>
                <a:chOff x="4719311" y="3355054"/>
                <a:chExt cx="31499" cy="27001"/>
              </a:xfrm>
            </p:grpSpPr>
            <p:sp>
              <p:nvSpPr>
                <p:cNvPr id="2770" name="Google Shape;5559;p66">
                  <a:extLst>
                    <a:ext uri="{FF2B5EF4-FFF2-40B4-BE49-F238E27FC236}">
                      <a16:creationId xmlns:a16="http://schemas.microsoft.com/office/drawing/2014/main" id="{4C2E39FF-F418-B07B-2C86-4D877367AABA}"/>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5560;p66">
                  <a:extLst>
                    <a:ext uri="{FF2B5EF4-FFF2-40B4-BE49-F238E27FC236}">
                      <a16:creationId xmlns:a16="http://schemas.microsoft.com/office/drawing/2014/main" id="{5525A526-EC64-E395-919E-7F28BB26B230}"/>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8" name="Google Shape;5561;p66">
                <a:extLst>
                  <a:ext uri="{FF2B5EF4-FFF2-40B4-BE49-F238E27FC236}">
                    <a16:creationId xmlns:a16="http://schemas.microsoft.com/office/drawing/2014/main" id="{D81A8458-8E05-1ED8-9DC6-112C8DFD2325}"/>
                  </a:ext>
                </a:extLst>
              </p:cNvPr>
              <p:cNvGrpSpPr/>
              <p:nvPr/>
            </p:nvGrpSpPr>
            <p:grpSpPr>
              <a:xfrm>
                <a:off x="4798755" y="3450260"/>
                <a:ext cx="26930" cy="26930"/>
                <a:chOff x="4798755" y="3450260"/>
                <a:chExt cx="26930" cy="26930"/>
              </a:xfrm>
            </p:grpSpPr>
            <p:sp>
              <p:nvSpPr>
                <p:cNvPr id="2768" name="Google Shape;5562;p66">
                  <a:extLst>
                    <a:ext uri="{FF2B5EF4-FFF2-40B4-BE49-F238E27FC236}">
                      <a16:creationId xmlns:a16="http://schemas.microsoft.com/office/drawing/2014/main" id="{1CD9A068-E287-06EF-FA05-634A0FBC8E90}"/>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5563;p66">
                  <a:extLst>
                    <a:ext uri="{FF2B5EF4-FFF2-40B4-BE49-F238E27FC236}">
                      <a16:creationId xmlns:a16="http://schemas.microsoft.com/office/drawing/2014/main" id="{3ECE399E-C2D5-B1AE-225E-38D1A50E6468}"/>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5564;p66">
                <a:extLst>
                  <a:ext uri="{FF2B5EF4-FFF2-40B4-BE49-F238E27FC236}">
                    <a16:creationId xmlns:a16="http://schemas.microsoft.com/office/drawing/2014/main" id="{E41D859E-9093-AE44-F10C-F00786F1F262}"/>
                  </a:ext>
                </a:extLst>
              </p:cNvPr>
              <p:cNvGrpSpPr/>
              <p:nvPr/>
            </p:nvGrpSpPr>
            <p:grpSpPr>
              <a:xfrm>
                <a:off x="4645576" y="3467555"/>
                <a:ext cx="31405" cy="26953"/>
                <a:chOff x="4645576" y="3467555"/>
                <a:chExt cx="31405" cy="26953"/>
              </a:xfrm>
            </p:grpSpPr>
            <p:sp>
              <p:nvSpPr>
                <p:cNvPr id="2766" name="Google Shape;5565;p66">
                  <a:extLst>
                    <a:ext uri="{FF2B5EF4-FFF2-40B4-BE49-F238E27FC236}">
                      <a16:creationId xmlns:a16="http://schemas.microsoft.com/office/drawing/2014/main" id="{05BC96C3-9000-4D04-D892-09F39A19A215}"/>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5566;p66">
                  <a:extLst>
                    <a:ext uri="{FF2B5EF4-FFF2-40B4-BE49-F238E27FC236}">
                      <a16:creationId xmlns:a16="http://schemas.microsoft.com/office/drawing/2014/main" id="{4C7C8EAA-D2DB-ABC0-93C4-18926CB33DAB}"/>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0" name="Google Shape;5567;p66">
                <a:extLst>
                  <a:ext uri="{FF2B5EF4-FFF2-40B4-BE49-F238E27FC236}">
                    <a16:creationId xmlns:a16="http://schemas.microsoft.com/office/drawing/2014/main" id="{8A8A61D2-7C49-ED5C-4E0F-7BC007FBE43B}"/>
                  </a:ext>
                </a:extLst>
              </p:cNvPr>
              <p:cNvGrpSpPr/>
              <p:nvPr/>
            </p:nvGrpSpPr>
            <p:grpSpPr>
              <a:xfrm>
                <a:off x="4687631" y="3583965"/>
                <a:ext cx="31499" cy="26898"/>
                <a:chOff x="4687631" y="3583965"/>
                <a:chExt cx="31499" cy="26898"/>
              </a:xfrm>
            </p:grpSpPr>
            <p:sp>
              <p:nvSpPr>
                <p:cNvPr id="2764" name="Google Shape;5568;p66">
                  <a:extLst>
                    <a:ext uri="{FF2B5EF4-FFF2-40B4-BE49-F238E27FC236}">
                      <a16:creationId xmlns:a16="http://schemas.microsoft.com/office/drawing/2014/main" id="{792FF558-E7AF-87CD-C46D-E46235147119}"/>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5569;p66">
                  <a:extLst>
                    <a:ext uri="{FF2B5EF4-FFF2-40B4-BE49-F238E27FC236}">
                      <a16:creationId xmlns:a16="http://schemas.microsoft.com/office/drawing/2014/main" id="{453C470F-AE05-7712-B93D-8880964EA939}"/>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5570;p66">
                <a:extLst>
                  <a:ext uri="{FF2B5EF4-FFF2-40B4-BE49-F238E27FC236}">
                    <a16:creationId xmlns:a16="http://schemas.microsoft.com/office/drawing/2014/main" id="{5B891DB1-CFF1-0A5E-2E10-E0D91C13AD40}"/>
                  </a:ext>
                </a:extLst>
              </p:cNvPr>
              <p:cNvGrpSpPr/>
              <p:nvPr/>
            </p:nvGrpSpPr>
            <p:grpSpPr>
              <a:xfrm>
                <a:off x="4719311" y="3471314"/>
                <a:ext cx="31499" cy="27001"/>
                <a:chOff x="4719311" y="3471314"/>
                <a:chExt cx="31499" cy="27001"/>
              </a:xfrm>
            </p:grpSpPr>
            <p:sp>
              <p:nvSpPr>
                <p:cNvPr id="2762" name="Google Shape;5571;p66">
                  <a:extLst>
                    <a:ext uri="{FF2B5EF4-FFF2-40B4-BE49-F238E27FC236}">
                      <a16:creationId xmlns:a16="http://schemas.microsoft.com/office/drawing/2014/main" id="{BA8767C9-1AD5-A44E-172A-62B16BC66ED8}"/>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5572;p66">
                  <a:extLst>
                    <a:ext uri="{FF2B5EF4-FFF2-40B4-BE49-F238E27FC236}">
                      <a16:creationId xmlns:a16="http://schemas.microsoft.com/office/drawing/2014/main" id="{58075849-2C0A-6544-B08D-BDE4916BEDCF}"/>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5573;p66">
                <a:extLst>
                  <a:ext uri="{FF2B5EF4-FFF2-40B4-BE49-F238E27FC236}">
                    <a16:creationId xmlns:a16="http://schemas.microsoft.com/office/drawing/2014/main" id="{03E802F7-72B4-89E6-DE5A-92B011008F82}"/>
                  </a:ext>
                </a:extLst>
              </p:cNvPr>
              <p:cNvGrpSpPr/>
              <p:nvPr/>
            </p:nvGrpSpPr>
            <p:grpSpPr>
              <a:xfrm>
                <a:off x="4719311" y="3434404"/>
                <a:ext cx="31499" cy="26898"/>
                <a:chOff x="4719311" y="3434404"/>
                <a:chExt cx="31499" cy="26898"/>
              </a:xfrm>
            </p:grpSpPr>
            <p:sp>
              <p:nvSpPr>
                <p:cNvPr id="2760" name="Google Shape;5574;p66">
                  <a:extLst>
                    <a:ext uri="{FF2B5EF4-FFF2-40B4-BE49-F238E27FC236}">
                      <a16:creationId xmlns:a16="http://schemas.microsoft.com/office/drawing/2014/main" id="{9C5A8EEA-4373-5DA6-98C6-89D1619E42B4}"/>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5575;p66">
                  <a:extLst>
                    <a:ext uri="{FF2B5EF4-FFF2-40B4-BE49-F238E27FC236}">
                      <a16:creationId xmlns:a16="http://schemas.microsoft.com/office/drawing/2014/main" id="{EC32D5B4-1451-F95E-42E5-825F47F1C178}"/>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3" name="Google Shape;5576;p66">
                <a:extLst>
                  <a:ext uri="{FF2B5EF4-FFF2-40B4-BE49-F238E27FC236}">
                    <a16:creationId xmlns:a16="http://schemas.microsoft.com/office/drawing/2014/main" id="{F1D50B2B-D278-4DFB-3750-AEB87B369E8B}"/>
                  </a:ext>
                </a:extLst>
              </p:cNvPr>
              <p:cNvGrpSpPr/>
              <p:nvPr/>
            </p:nvGrpSpPr>
            <p:grpSpPr>
              <a:xfrm>
                <a:off x="4768876" y="3401772"/>
                <a:ext cx="31499" cy="26898"/>
                <a:chOff x="4768876" y="3401772"/>
                <a:chExt cx="31499" cy="26898"/>
              </a:xfrm>
            </p:grpSpPr>
            <p:sp>
              <p:nvSpPr>
                <p:cNvPr id="2758" name="Google Shape;5577;p66">
                  <a:extLst>
                    <a:ext uri="{FF2B5EF4-FFF2-40B4-BE49-F238E27FC236}">
                      <a16:creationId xmlns:a16="http://schemas.microsoft.com/office/drawing/2014/main" id="{DB4C8600-F1B8-51D5-31B9-BA54F517B673}"/>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5578;p66">
                  <a:extLst>
                    <a:ext uri="{FF2B5EF4-FFF2-40B4-BE49-F238E27FC236}">
                      <a16:creationId xmlns:a16="http://schemas.microsoft.com/office/drawing/2014/main" id="{45375510-862C-3991-3A91-3D4CF6EA76BB}"/>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5579;p66">
                <a:extLst>
                  <a:ext uri="{FF2B5EF4-FFF2-40B4-BE49-F238E27FC236}">
                    <a16:creationId xmlns:a16="http://schemas.microsoft.com/office/drawing/2014/main" id="{D9025FC4-9577-25F1-6F40-82A88DEA58E2}"/>
                  </a:ext>
                </a:extLst>
              </p:cNvPr>
              <p:cNvGrpSpPr/>
              <p:nvPr/>
            </p:nvGrpSpPr>
            <p:grpSpPr>
              <a:xfrm>
                <a:off x="4762214" y="3471377"/>
                <a:ext cx="26938" cy="26938"/>
                <a:chOff x="4762214" y="3471377"/>
                <a:chExt cx="26938" cy="26938"/>
              </a:xfrm>
            </p:grpSpPr>
            <p:sp>
              <p:nvSpPr>
                <p:cNvPr id="2756" name="Google Shape;5580;p66">
                  <a:extLst>
                    <a:ext uri="{FF2B5EF4-FFF2-40B4-BE49-F238E27FC236}">
                      <a16:creationId xmlns:a16="http://schemas.microsoft.com/office/drawing/2014/main" id="{4FE45263-8EB5-A463-0C7E-6B28C4E6DDE1}"/>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5581;p66">
                  <a:extLst>
                    <a:ext uri="{FF2B5EF4-FFF2-40B4-BE49-F238E27FC236}">
                      <a16:creationId xmlns:a16="http://schemas.microsoft.com/office/drawing/2014/main" id="{2B0C2A1F-5B0F-9A54-CD4B-DEF518416F23}"/>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5582;p66">
                <a:extLst>
                  <a:ext uri="{FF2B5EF4-FFF2-40B4-BE49-F238E27FC236}">
                    <a16:creationId xmlns:a16="http://schemas.microsoft.com/office/drawing/2014/main" id="{314E7FA5-A987-46D0-AD92-A7F334A78075}"/>
                  </a:ext>
                </a:extLst>
              </p:cNvPr>
              <p:cNvGrpSpPr/>
              <p:nvPr/>
            </p:nvGrpSpPr>
            <p:grpSpPr>
              <a:xfrm>
                <a:off x="4790473" y="3344782"/>
                <a:ext cx="31405" cy="26898"/>
                <a:chOff x="4790473" y="3344782"/>
                <a:chExt cx="31405" cy="26898"/>
              </a:xfrm>
            </p:grpSpPr>
            <p:sp>
              <p:nvSpPr>
                <p:cNvPr id="2754" name="Google Shape;5583;p66">
                  <a:extLst>
                    <a:ext uri="{FF2B5EF4-FFF2-40B4-BE49-F238E27FC236}">
                      <a16:creationId xmlns:a16="http://schemas.microsoft.com/office/drawing/2014/main" id="{3EC0EC79-4862-5F49-29B0-F540B222D5D8}"/>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5584;p66">
                  <a:extLst>
                    <a:ext uri="{FF2B5EF4-FFF2-40B4-BE49-F238E27FC236}">
                      <a16:creationId xmlns:a16="http://schemas.microsoft.com/office/drawing/2014/main" id="{4AA65016-EC18-720B-599C-90EC78299E23}"/>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5585;p66">
                <a:extLst>
                  <a:ext uri="{FF2B5EF4-FFF2-40B4-BE49-F238E27FC236}">
                    <a16:creationId xmlns:a16="http://schemas.microsoft.com/office/drawing/2014/main" id="{6C9AA178-5FED-D6B4-437F-97FC758417A2}"/>
                  </a:ext>
                </a:extLst>
              </p:cNvPr>
              <p:cNvGrpSpPr/>
              <p:nvPr/>
            </p:nvGrpSpPr>
            <p:grpSpPr>
              <a:xfrm>
                <a:off x="4823774" y="3950733"/>
                <a:ext cx="37398" cy="32034"/>
                <a:chOff x="4823774" y="3950733"/>
                <a:chExt cx="37398" cy="32034"/>
              </a:xfrm>
            </p:grpSpPr>
            <p:sp>
              <p:nvSpPr>
                <p:cNvPr id="2752" name="Google Shape;5586;p66">
                  <a:extLst>
                    <a:ext uri="{FF2B5EF4-FFF2-40B4-BE49-F238E27FC236}">
                      <a16:creationId xmlns:a16="http://schemas.microsoft.com/office/drawing/2014/main" id="{297D79B4-24DB-F1DD-35D3-357AA23C11BE}"/>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5587;p66">
                  <a:extLst>
                    <a:ext uri="{FF2B5EF4-FFF2-40B4-BE49-F238E27FC236}">
                      <a16:creationId xmlns:a16="http://schemas.microsoft.com/office/drawing/2014/main" id="{EC1707DD-C7E4-60DD-4D5A-9A84BE9389EE}"/>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5588;p66">
                <a:extLst>
                  <a:ext uri="{FF2B5EF4-FFF2-40B4-BE49-F238E27FC236}">
                    <a16:creationId xmlns:a16="http://schemas.microsoft.com/office/drawing/2014/main" id="{17F018F3-BA74-FCB8-5964-2AD9B1B306CD}"/>
                  </a:ext>
                </a:extLst>
              </p:cNvPr>
              <p:cNvGrpSpPr/>
              <p:nvPr/>
            </p:nvGrpSpPr>
            <p:grpSpPr>
              <a:xfrm>
                <a:off x="4823396" y="4110566"/>
                <a:ext cx="31405" cy="26906"/>
                <a:chOff x="4823396" y="4110566"/>
                <a:chExt cx="31405" cy="26906"/>
              </a:xfrm>
            </p:grpSpPr>
            <p:sp>
              <p:nvSpPr>
                <p:cNvPr id="2750" name="Google Shape;5589;p66">
                  <a:extLst>
                    <a:ext uri="{FF2B5EF4-FFF2-40B4-BE49-F238E27FC236}">
                      <a16:creationId xmlns:a16="http://schemas.microsoft.com/office/drawing/2014/main" id="{CA66CECF-401D-6E7C-C167-5D2EA7886FB1}"/>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5590;p66">
                  <a:extLst>
                    <a:ext uri="{FF2B5EF4-FFF2-40B4-BE49-F238E27FC236}">
                      <a16:creationId xmlns:a16="http://schemas.microsoft.com/office/drawing/2014/main" id="{65094F28-74A2-3B93-8518-4CF00531480B}"/>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5591;p66">
                <a:extLst>
                  <a:ext uri="{FF2B5EF4-FFF2-40B4-BE49-F238E27FC236}">
                    <a16:creationId xmlns:a16="http://schemas.microsoft.com/office/drawing/2014/main" id="{078FD159-E27B-5350-D542-021DF58D23DE}"/>
                  </a:ext>
                </a:extLst>
              </p:cNvPr>
              <p:cNvGrpSpPr/>
              <p:nvPr/>
            </p:nvGrpSpPr>
            <p:grpSpPr>
              <a:xfrm>
                <a:off x="4838332" y="3821150"/>
                <a:ext cx="31499" cy="26898"/>
                <a:chOff x="4838332" y="3821150"/>
                <a:chExt cx="31499" cy="26898"/>
              </a:xfrm>
            </p:grpSpPr>
            <p:sp>
              <p:nvSpPr>
                <p:cNvPr id="2748" name="Google Shape;5592;p66">
                  <a:extLst>
                    <a:ext uri="{FF2B5EF4-FFF2-40B4-BE49-F238E27FC236}">
                      <a16:creationId xmlns:a16="http://schemas.microsoft.com/office/drawing/2014/main" id="{790A80CD-851C-F314-AF2F-2870EB9EB9D1}"/>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5593;p66">
                  <a:extLst>
                    <a:ext uri="{FF2B5EF4-FFF2-40B4-BE49-F238E27FC236}">
                      <a16:creationId xmlns:a16="http://schemas.microsoft.com/office/drawing/2014/main" id="{C07737AF-C1DF-9B75-8FAA-971A5E3713EE}"/>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5594;p66">
                <a:extLst>
                  <a:ext uri="{FF2B5EF4-FFF2-40B4-BE49-F238E27FC236}">
                    <a16:creationId xmlns:a16="http://schemas.microsoft.com/office/drawing/2014/main" id="{E1F92161-F987-E753-9FC3-903DA6EC659E}"/>
                  </a:ext>
                </a:extLst>
              </p:cNvPr>
              <p:cNvGrpSpPr/>
              <p:nvPr/>
            </p:nvGrpSpPr>
            <p:grpSpPr>
              <a:xfrm>
                <a:off x="4661275" y="3815007"/>
                <a:ext cx="36824" cy="31523"/>
                <a:chOff x="4661275" y="3815007"/>
                <a:chExt cx="36824" cy="31523"/>
              </a:xfrm>
            </p:grpSpPr>
            <p:sp>
              <p:nvSpPr>
                <p:cNvPr id="2746" name="Google Shape;5595;p66">
                  <a:extLst>
                    <a:ext uri="{FF2B5EF4-FFF2-40B4-BE49-F238E27FC236}">
                      <a16:creationId xmlns:a16="http://schemas.microsoft.com/office/drawing/2014/main" id="{294F24D4-776F-9336-C1CA-F938638711D9}"/>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5596;p66">
                  <a:extLst>
                    <a:ext uri="{FF2B5EF4-FFF2-40B4-BE49-F238E27FC236}">
                      <a16:creationId xmlns:a16="http://schemas.microsoft.com/office/drawing/2014/main" id="{57905AF3-AE38-BDBD-E6DE-436A8EECC5CC}"/>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0" name="Google Shape;5597;p66">
                <a:extLst>
                  <a:ext uri="{FF2B5EF4-FFF2-40B4-BE49-F238E27FC236}">
                    <a16:creationId xmlns:a16="http://schemas.microsoft.com/office/drawing/2014/main" id="{6F64F626-66CB-5C94-7D2A-25FDB23B81AC}"/>
                  </a:ext>
                </a:extLst>
              </p:cNvPr>
              <p:cNvGrpSpPr/>
              <p:nvPr/>
            </p:nvGrpSpPr>
            <p:grpSpPr>
              <a:xfrm>
                <a:off x="4558998" y="3851037"/>
                <a:ext cx="33591" cy="28699"/>
                <a:chOff x="4558998" y="3851037"/>
                <a:chExt cx="33591" cy="28699"/>
              </a:xfrm>
            </p:grpSpPr>
            <p:sp>
              <p:nvSpPr>
                <p:cNvPr id="2744" name="Google Shape;5598;p66">
                  <a:extLst>
                    <a:ext uri="{FF2B5EF4-FFF2-40B4-BE49-F238E27FC236}">
                      <a16:creationId xmlns:a16="http://schemas.microsoft.com/office/drawing/2014/main" id="{BF3998F7-2F92-9EAA-C165-62B8D8AE7885}"/>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5599;p66">
                  <a:extLst>
                    <a:ext uri="{FF2B5EF4-FFF2-40B4-BE49-F238E27FC236}">
                      <a16:creationId xmlns:a16="http://schemas.microsoft.com/office/drawing/2014/main" id="{AB53F478-A656-9106-CDE2-3EB0C53A97AC}"/>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 name="Google Shape;5600;p66">
                <a:extLst>
                  <a:ext uri="{FF2B5EF4-FFF2-40B4-BE49-F238E27FC236}">
                    <a16:creationId xmlns:a16="http://schemas.microsoft.com/office/drawing/2014/main" id="{9C56EFD4-09D1-0AFB-6FC7-38258864A832}"/>
                  </a:ext>
                </a:extLst>
              </p:cNvPr>
              <p:cNvGrpSpPr/>
              <p:nvPr/>
            </p:nvGrpSpPr>
            <p:grpSpPr>
              <a:xfrm>
                <a:off x="4696762" y="3638587"/>
                <a:ext cx="33591" cy="28794"/>
                <a:chOff x="4696762" y="3638587"/>
                <a:chExt cx="33591" cy="28794"/>
              </a:xfrm>
            </p:grpSpPr>
            <p:sp>
              <p:nvSpPr>
                <p:cNvPr id="2742" name="Google Shape;5601;p66">
                  <a:extLst>
                    <a:ext uri="{FF2B5EF4-FFF2-40B4-BE49-F238E27FC236}">
                      <a16:creationId xmlns:a16="http://schemas.microsoft.com/office/drawing/2014/main" id="{97C012DB-BC79-5D2D-0C4F-DD7AADA33AC5}"/>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5602;p66">
                  <a:extLst>
                    <a:ext uri="{FF2B5EF4-FFF2-40B4-BE49-F238E27FC236}">
                      <a16:creationId xmlns:a16="http://schemas.microsoft.com/office/drawing/2014/main" id="{75DFD2B5-9543-0ADC-2998-BCA0E3F95610}"/>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2" name="Google Shape;5603;p66">
                <a:extLst>
                  <a:ext uri="{FF2B5EF4-FFF2-40B4-BE49-F238E27FC236}">
                    <a16:creationId xmlns:a16="http://schemas.microsoft.com/office/drawing/2014/main" id="{E38910C0-05CF-BDFD-1888-74FCD509AD27}"/>
                  </a:ext>
                </a:extLst>
              </p:cNvPr>
              <p:cNvGrpSpPr/>
              <p:nvPr/>
            </p:nvGrpSpPr>
            <p:grpSpPr>
              <a:xfrm>
                <a:off x="4929479" y="3939140"/>
                <a:ext cx="33497" cy="28692"/>
                <a:chOff x="4929479" y="3939140"/>
                <a:chExt cx="33497" cy="28692"/>
              </a:xfrm>
            </p:grpSpPr>
            <p:sp>
              <p:nvSpPr>
                <p:cNvPr id="2740" name="Google Shape;5604;p66">
                  <a:extLst>
                    <a:ext uri="{FF2B5EF4-FFF2-40B4-BE49-F238E27FC236}">
                      <a16:creationId xmlns:a16="http://schemas.microsoft.com/office/drawing/2014/main" id="{D9ADEFE6-FC41-3F2B-D943-14D04CB0CADC}"/>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5605;p66">
                  <a:extLst>
                    <a:ext uri="{FF2B5EF4-FFF2-40B4-BE49-F238E27FC236}">
                      <a16:creationId xmlns:a16="http://schemas.microsoft.com/office/drawing/2014/main" id="{E61B2324-2124-26A1-D157-5329D1D52C98}"/>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 name="Google Shape;5606;p66">
                <a:extLst>
                  <a:ext uri="{FF2B5EF4-FFF2-40B4-BE49-F238E27FC236}">
                    <a16:creationId xmlns:a16="http://schemas.microsoft.com/office/drawing/2014/main" id="{0047457F-83F2-230F-6593-FDD25D932D61}"/>
                  </a:ext>
                </a:extLst>
              </p:cNvPr>
              <p:cNvGrpSpPr/>
              <p:nvPr/>
            </p:nvGrpSpPr>
            <p:grpSpPr>
              <a:xfrm>
                <a:off x="4907119" y="3986039"/>
                <a:ext cx="33497" cy="28699"/>
                <a:chOff x="4907119" y="3986039"/>
                <a:chExt cx="33497" cy="28699"/>
              </a:xfrm>
            </p:grpSpPr>
            <p:sp>
              <p:nvSpPr>
                <p:cNvPr id="2738" name="Google Shape;5607;p66">
                  <a:extLst>
                    <a:ext uri="{FF2B5EF4-FFF2-40B4-BE49-F238E27FC236}">
                      <a16:creationId xmlns:a16="http://schemas.microsoft.com/office/drawing/2014/main" id="{1ED54DF2-FC2A-6889-09AB-48628F49C88E}"/>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5608;p66">
                  <a:extLst>
                    <a:ext uri="{FF2B5EF4-FFF2-40B4-BE49-F238E27FC236}">
                      <a16:creationId xmlns:a16="http://schemas.microsoft.com/office/drawing/2014/main" id="{7A6906C6-83E3-553B-1202-DCB35C1C6683}"/>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5609;p66">
                <a:extLst>
                  <a:ext uri="{FF2B5EF4-FFF2-40B4-BE49-F238E27FC236}">
                    <a16:creationId xmlns:a16="http://schemas.microsoft.com/office/drawing/2014/main" id="{C0811F9A-BA99-E4DE-FC1B-3D18B0CD074C}"/>
                  </a:ext>
                </a:extLst>
              </p:cNvPr>
              <p:cNvGrpSpPr/>
              <p:nvPr/>
            </p:nvGrpSpPr>
            <p:grpSpPr>
              <a:xfrm>
                <a:off x="4911783" y="4048102"/>
                <a:ext cx="33591" cy="28762"/>
                <a:chOff x="4911783" y="4048102"/>
                <a:chExt cx="33591" cy="28762"/>
              </a:xfrm>
            </p:grpSpPr>
            <p:sp>
              <p:nvSpPr>
                <p:cNvPr id="2736" name="Google Shape;5610;p66">
                  <a:extLst>
                    <a:ext uri="{FF2B5EF4-FFF2-40B4-BE49-F238E27FC236}">
                      <a16:creationId xmlns:a16="http://schemas.microsoft.com/office/drawing/2014/main" id="{3EAA1129-7275-BD1C-CE6B-B0019B9C5FFC}"/>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5611;p66">
                  <a:extLst>
                    <a:ext uri="{FF2B5EF4-FFF2-40B4-BE49-F238E27FC236}">
                      <a16:creationId xmlns:a16="http://schemas.microsoft.com/office/drawing/2014/main" id="{621A2ADD-E360-A043-4FF8-74053D71F1E4}"/>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5" name="Google Shape;5612;p66">
                <a:extLst>
                  <a:ext uri="{FF2B5EF4-FFF2-40B4-BE49-F238E27FC236}">
                    <a16:creationId xmlns:a16="http://schemas.microsoft.com/office/drawing/2014/main" id="{03584396-8F9D-4B07-841E-63936E8FBC46}"/>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5613;p66">
                <a:extLst>
                  <a:ext uri="{FF2B5EF4-FFF2-40B4-BE49-F238E27FC236}">
                    <a16:creationId xmlns:a16="http://schemas.microsoft.com/office/drawing/2014/main" id="{8B529137-60D9-0B41-ECB2-4F0044D0BBD8}"/>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7" name="Google Shape;5614;p66">
                <a:extLst>
                  <a:ext uri="{FF2B5EF4-FFF2-40B4-BE49-F238E27FC236}">
                    <a16:creationId xmlns:a16="http://schemas.microsoft.com/office/drawing/2014/main" id="{00F61E2E-F5FA-F267-DCBF-DCA88A92ACF0}"/>
                  </a:ext>
                </a:extLst>
              </p:cNvPr>
              <p:cNvGrpSpPr/>
              <p:nvPr/>
            </p:nvGrpSpPr>
            <p:grpSpPr>
              <a:xfrm>
                <a:off x="4762623" y="3837847"/>
                <a:ext cx="42416" cy="36273"/>
                <a:chOff x="4762623" y="3837847"/>
                <a:chExt cx="42416" cy="36273"/>
              </a:xfrm>
            </p:grpSpPr>
            <p:sp>
              <p:nvSpPr>
                <p:cNvPr id="2734" name="Google Shape;5615;p66">
                  <a:extLst>
                    <a:ext uri="{FF2B5EF4-FFF2-40B4-BE49-F238E27FC236}">
                      <a16:creationId xmlns:a16="http://schemas.microsoft.com/office/drawing/2014/main" id="{018AFA6D-9187-3C4A-C7A5-F7C3B7DB3957}"/>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5616;p66">
                  <a:extLst>
                    <a:ext uri="{FF2B5EF4-FFF2-40B4-BE49-F238E27FC236}">
                      <a16:creationId xmlns:a16="http://schemas.microsoft.com/office/drawing/2014/main" id="{77704401-8EC2-36DB-D07B-F5865DEFBD3C}"/>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8" name="Google Shape;5617;p66">
                <a:extLst>
                  <a:ext uri="{FF2B5EF4-FFF2-40B4-BE49-F238E27FC236}">
                    <a16:creationId xmlns:a16="http://schemas.microsoft.com/office/drawing/2014/main" id="{AE970C09-8372-0AB2-47E0-4DB839993174}"/>
                  </a:ext>
                </a:extLst>
              </p:cNvPr>
              <p:cNvGrpSpPr/>
              <p:nvPr/>
            </p:nvGrpSpPr>
            <p:grpSpPr>
              <a:xfrm>
                <a:off x="4746044" y="4104966"/>
                <a:ext cx="33497" cy="28699"/>
                <a:chOff x="4746044" y="4104966"/>
                <a:chExt cx="33497" cy="28699"/>
              </a:xfrm>
            </p:grpSpPr>
            <p:sp>
              <p:nvSpPr>
                <p:cNvPr id="2732" name="Google Shape;5618;p66">
                  <a:extLst>
                    <a:ext uri="{FF2B5EF4-FFF2-40B4-BE49-F238E27FC236}">
                      <a16:creationId xmlns:a16="http://schemas.microsoft.com/office/drawing/2014/main" id="{7933DADA-6058-45DE-3672-CE8BD10F9945}"/>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5619;p66">
                  <a:extLst>
                    <a:ext uri="{FF2B5EF4-FFF2-40B4-BE49-F238E27FC236}">
                      <a16:creationId xmlns:a16="http://schemas.microsoft.com/office/drawing/2014/main" id="{C2D46C6D-B6F9-CBD5-1FDF-1310D8ED473F}"/>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5620;p66">
                <a:extLst>
                  <a:ext uri="{FF2B5EF4-FFF2-40B4-BE49-F238E27FC236}">
                    <a16:creationId xmlns:a16="http://schemas.microsoft.com/office/drawing/2014/main" id="{57B68395-05A4-AD03-4501-8B8BF4C0A985}"/>
                  </a:ext>
                </a:extLst>
              </p:cNvPr>
              <p:cNvGrpSpPr/>
              <p:nvPr/>
            </p:nvGrpSpPr>
            <p:grpSpPr>
              <a:xfrm>
                <a:off x="4859646" y="4162554"/>
                <a:ext cx="33591" cy="28762"/>
                <a:chOff x="4859646" y="4162554"/>
                <a:chExt cx="33591" cy="28762"/>
              </a:xfrm>
            </p:grpSpPr>
            <p:sp>
              <p:nvSpPr>
                <p:cNvPr id="2730" name="Google Shape;5621;p66">
                  <a:extLst>
                    <a:ext uri="{FF2B5EF4-FFF2-40B4-BE49-F238E27FC236}">
                      <a16:creationId xmlns:a16="http://schemas.microsoft.com/office/drawing/2014/main" id="{CE84DB28-FAEB-4F75-4F7C-54D1EF413FE2}"/>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5622;p66">
                  <a:extLst>
                    <a:ext uri="{FF2B5EF4-FFF2-40B4-BE49-F238E27FC236}">
                      <a16:creationId xmlns:a16="http://schemas.microsoft.com/office/drawing/2014/main" id="{F57569F0-B7EE-D289-E68D-D5DF400AF6FC}"/>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5623;p66">
              <a:extLst>
                <a:ext uri="{FF2B5EF4-FFF2-40B4-BE49-F238E27FC236}">
                  <a16:creationId xmlns:a16="http://schemas.microsoft.com/office/drawing/2014/main" id="{9EB3C7ED-4ECC-D35C-38F2-F8F886EC8123}"/>
                </a:ext>
              </a:extLst>
            </p:cNvPr>
            <p:cNvGrpSpPr/>
            <p:nvPr/>
          </p:nvGrpSpPr>
          <p:grpSpPr>
            <a:xfrm>
              <a:off x="3597785" y="3274438"/>
              <a:ext cx="855610" cy="1122100"/>
              <a:chOff x="3597785" y="3274438"/>
              <a:chExt cx="855610" cy="1122100"/>
            </a:xfrm>
          </p:grpSpPr>
          <p:grpSp>
            <p:nvGrpSpPr>
              <p:cNvPr id="13" name="Google Shape;5624;p66">
                <a:extLst>
                  <a:ext uri="{FF2B5EF4-FFF2-40B4-BE49-F238E27FC236}">
                    <a16:creationId xmlns:a16="http://schemas.microsoft.com/office/drawing/2014/main" id="{FFFDF2BD-14A8-493C-7BFB-F2071B5F9CE0}"/>
                  </a:ext>
                </a:extLst>
              </p:cNvPr>
              <p:cNvGrpSpPr/>
              <p:nvPr/>
            </p:nvGrpSpPr>
            <p:grpSpPr>
              <a:xfrm>
                <a:off x="3617857" y="3284717"/>
                <a:ext cx="826785" cy="1099165"/>
                <a:chOff x="3617857" y="3284717"/>
                <a:chExt cx="826785" cy="1099165"/>
              </a:xfrm>
            </p:grpSpPr>
            <p:sp>
              <p:nvSpPr>
                <p:cNvPr id="2561" name="Google Shape;5625;p66">
                  <a:extLst>
                    <a:ext uri="{FF2B5EF4-FFF2-40B4-BE49-F238E27FC236}">
                      <a16:creationId xmlns:a16="http://schemas.microsoft.com/office/drawing/2014/main" id="{C4F3A905-C366-1CD0-B004-836D6E57A63C}"/>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5626;p66">
                  <a:extLst>
                    <a:ext uri="{FF2B5EF4-FFF2-40B4-BE49-F238E27FC236}">
                      <a16:creationId xmlns:a16="http://schemas.microsoft.com/office/drawing/2014/main" id="{87E90FB6-3899-2FE2-66E4-E01B75A5B5C9}"/>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5627;p66">
                  <a:extLst>
                    <a:ext uri="{FF2B5EF4-FFF2-40B4-BE49-F238E27FC236}">
                      <a16:creationId xmlns:a16="http://schemas.microsoft.com/office/drawing/2014/main" id="{E28D98EA-95B3-D36E-0C91-B570FDE1F732}"/>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5628;p66">
                  <a:extLst>
                    <a:ext uri="{FF2B5EF4-FFF2-40B4-BE49-F238E27FC236}">
                      <a16:creationId xmlns:a16="http://schemas.microsoft.com/office/drawing/2014/main" id="{7CCF1AD3-6C88-0C4B-3502-0D163CB30594}"/>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5629;p66">
                  <a:extLst>
                    <a:ext uri="{FF2B5EF4-FFF2-40B4-BE49-F238E27FC236}">
                      <a16:creationId xmlns:a16="http://schemas.microsoft.com/office/drawing/2014/main" id="{C50CF370-9790-8A54-EF81-1D670D92ABC2}"/>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5630;p66">
                  <a:extLst>
                    <a:ext uri="{FF2B5EF4-FFF2-40B4-BE49-F238E27FC236}">
                      <a16:creationId xmlns:a16="http://schemas.microsoft.com/office/drawing/2014/main" id="{125B92E5-572E-62CE-5B8C-94ABA70377C0}"/>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5631;p66">
                  <a:extLst>
                    <a:ext uri="{FF2B5EF4-FFF2-40B4-BE49-F238E27FC236}">
                      <a16:creationId xmlns:a16="http://schemas.microsoft.com/office/drawing/2014/main" id="{928E6505-D956-1FDE-0E60-195311E66525}"/>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5632;p66">
                  <a:extLst>
                    <a:ext uri="{FF2B5EF4-FFF2-40B4-BE49-F238E27FC236}">
                      <a16:creationId xmlns:a16="http://schemas.microsoft.com/office/drawing/2014/main" id="{07968303-1CB4-65A8-136A-7952D448BA7B}"/>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5633;p66">
                  <a:extLst>
                    <a:ext uri="{FF2B5EF4-FFF2-40B4-BE49-F238E27FC236}">
                      <a16:creationId xmlns:a16="http://schemas.microsoft.com/office/drawing/2014/main" id="{2C045E08-002D-4239-C191-AE7D75B1244B}"/>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5634;p66">
                  <a:extLst>
                    <a:ext uri="{FF2B5EF4-FFF2-40B4-BE49-F238E27FC236}">
                      <a16:creationId xmlns:a16="http://schemas.microsoft.com/office/drawing/2014/main" id="{E6FA1AB7-57A6-6639-A3C1-5DF5D672CC78}"/>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5635;p66">
                  <a:extLst>
                    <a:ext uri="{FF2B5EF4-FFF2-40B4-BE49-F238E27FC236}">
                      <a16:creationId xmlns:a16="http://schemas.microsoft.com/office/drawing/2014/main" id="{3E692B7B-A3F2-1E40-CBD5-9B51E50674A7}"/>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5636;p66">
                  <a:extLst>
                    <a:ext uri="{FF2B5EF4-FFF2-40B4-BE49-F238E27FC236}">
                      <a16:creationId xmlns:a16="http://schemas.microsoft.com/office/drawing/2014/main" id="{97A18115-03C6-AFC4-14D4-E5A1A5456CD3}"/>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5637;p66">
                  <a:extLst>
                    <a:ext uri="{FF2B5EF4-FFF2-40B4-BE49-F238E27FC236}">
                      <a16:creationId xmlns:a16="http://schemas.microsoft.com/office/drawing/2014/main" id="{AEA5289B-7561-B7F1-6C72-0BEC004DEDB6}"/>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5638;p66">
                  <a:extLst>
                    <a:ext uri="{FF2B5EF4-FFF2-40B4-BE49-F238E27FC236}">
                      <a16:creationId xmlns:a16="http://schemas.microsoft.com/office/drawing/2014/main" id="{8D514502-6652-AE7A-FB93-770D2A89481B}"/>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5639;p66">
                  <a:extLst>
                    <a:ext uri="{FF2B5EF4-FFF2-40B4-BE49-F238E27FC236}">
                      <a16:creationId xmlns:a16="http://schemas.microsoft.com/office/drawing/2014/main" id="{7081C07F-3937-F62D-F2EC-90F7D5C5779D}"/>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5640;p66">
                  <a:extLst>
                    <a:ext uri="{FF2B5EF4-FFF2-40B4-BE49-F238E27FC236}">
                      <a16:creationId xmlns:a16="http://schemas.microsoft.com/office/drawing/2014/main" id="{71917A59-0248-EC0D-59F2-5108C26C16A2}"/>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5641;p66">
                  <a:extLst>
                    <a:ext uri="{FF2B5EF4-FFF2-40B4-BE49-F238E27FC236}">
                      <a16:creationId xmlns:a16="http://schemas.microsoft.com/office/drawing/2014/main" id="{9A917D8D-404F-4A3F-911A-370AC065AAF9}"/>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5642;p66">
                  <a:extLst>
                    <a:ext uri="{FF2B5EF4-FFF2-40B4-BE49-F238E27FC236}">
                      <a16:creationId xmlns:a16="http://schemas.microsoft.com/office/drawing/2014/main" id="{630BB504-E0E3-B778-810E-07C91D7AF8B8}"/>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5643;p66">
                  <a:extLst>
                    <a:ext uri="{FF2B5EF4-FFF2-40B4-BE49-F238E27FC236}">
                      <a16:creationId xmlns:a16="http://schemas.microsoft.com/office/drawing/2014/main" id="{0CB6FECC-14EB-28BB-5614-BF8C714FB4BD}"/>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5644;p66">
                  <a:extLst>
                    <a:ext uri="{FF2B5EF4-FFF2-40B4-BE49-F238E27FC236}">
                      <a16:creationId xmlns:a16="http://schemas.microsoft.com/office/drawing/2014/main" id="{4D59D065-8F32-97DA-40BD-5D95F4850DCB}"/>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5645;p66">
                  <a:extLst>
                    <a:ext uri="{FF2B5EF4-FFF2-40B4-BE49-F238E27FC236}">
                      <a16:creationId xmlns:a16="http://schemas.microsoft.com/office/drawing/2014/main" id="{9E5F46CB-21C9-7429-B8E3-7409417C92B3}"/>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5646;p66">
                  <a:extLst>
                    <a:ext uri="{FF2B5EF4-FFF2-40B4-BE49-F238E27FC236}">
                      <a16:creationId xmlns:a16="http://schemas.microsoft.com/office/drawing/2014/main" id="{5725E02C-8763-EA2A-B585-2995ED7F5C21}"/>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5647;p66">
                  <a:extLst>
                    <a:ext uri="{FF2B5EF4-FFF2-40B4-BE49-F238E27FC236}">
                      <a16:creationId xmlns:a16="http://schemas.microsoft.com/office/drawing/2014/main" id="{B28957F2-5D87-9020-32AB-D6B86E624881}"/>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5648;p66">
                  <a:extLst>
                    <a:ext uri="{FF2B5EF4-FFF2-40B4-BE49-F238E27FC236}">
                      <a16:creationId xmlns:a16="http://schemas.microsoft.com/office/drawing/2014/main" id="{DB9E74F0-0C59-57D5-4C76-DBE18B36A60D}"/>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5649;p66">
                  <a:extLst>
                    <a:ext uri="{FF2B5EF4-FFF2-40B4-BE49-F238E27FC236}">
                      <a16:creationId xmlns:a16="http://schemas.microsoft.com/office/drawing/2014/main" id="{3A01CA06-6151-C8D3-1ED2-5979AB197B64}"/>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5650;p66">
                  <a:extLst>
                    <a:ext uri="{FF2B5EF4-FFF2-40B4-BE49-F238E27FC236}">
                      <a16:creationId xmlns:a16="http://schemas.microsoft.com/office/drawing/2014/main" id="{DB17F745-6614-5275-1F9B-93DB85F6080A}"/>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5651;p66">
                  <a:extLst>
                    <a:ext uri="{FF2B5EF4-FFF2-40B4-BE49-F238E27FC236}">
                      <a16:creationId xmlns:a16="http://schemas.microsoft.com/office/drawing/2014/main" id="{DF4FAAE9-6584-B61B-88C6-03AFCDF74BCA}"/>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5652;p66">
                  <a:extLst>
                    <a:ext uri="{FF2B5EF4-FFF2-40B4-BE49-F238E27FC236}">
                      <a16:creationId xmlns:a16="http://schemas.microsoft.com/office/drawing/2014/main" id="{DA5266BE-D4CE-4150-975A-2B4C6F656DF1}"/>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5653;p66">
                  <a:extLst>
                    <a:ext uri="{FF2B5EF4-FFF2-40B4-BE49-F238E27FC236}">
                      <a16:creationId xmlns:a16="http://schemas.microsoft.com/office/drawing/2014/main" id="{F597BA9C-EDD3-8DA7-CC81-FB2C4BE65CFE}"/>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5654;p66">
                  <a:extLst>
                    <a:ext uri="{FF2B5EF4-FFF2-40B4-BE49-F238E27FC236}">
                      <a16:creationId xmlns:a16="http://schemas.microsoft.com/office/drawing/2014/main" id="{6A976B0E-790A-C1DC-356E-A370C9BF625E}"/>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5655;p66">
                  <a:extLst>
                    <a:ext uri="{FF2B5EF4-FFF2-40B4-BE49-F238E27FC236}">
                      <a16:creationId xmlns:a16="http://schemas.microsoft.com/office/drawing/2014/main" id="{E69BE834-93FB-F002-1504-3E06355E3079}"/>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5656;p66">
                  <a:extLst>
                    <a:ext uri="{FF2B5EF4-FFF2-40B4-BE49-F238E27FC236}">
                      <a16:creationId xmlns:a16="http://schemas.microsoft.com/office/drawing/2014/main" id="{AFF862B2-D445-5D0D-4085-B56C25B5B6D4}"/>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5657;p66">
                  <a:extLst>
                    <a:ext uri="{FF2B5EF4-FFF2-40B4-BE49-F238E27FC236}">
                      <a16:creationId xmlns:a16="http://schemas.microsoft.com/office/drawing/2014/main" id="{4555827F-CC40-C3AD-55FA-8FCCA34FEACF}"/>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5658;p66">
                  <a:extLst>
                    <a:ext uri="{FF2B5EF4-FFF2-40B4-BE49-F238E27FC236}">
                      <a16:creationId xmlns:a16="http://schemas.microsoft.com/office/drawing/2014/main" id="{61DB3F08-2930-28B5-A086-7F4CF86E0A8C}"/>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5659;p66">
                  <a:extLst>
                    <a:ext uri="{FF2B5EF4-FFF2-40B4-BE49-F238E27FC236}">
                      <a16:creationId xmlns:a16="http://schemas.microsoft.com/office/drawing/2014/main" id="{F0E961F1-0475-9B29-D9D7-D520C10C6564}"/>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5660;p66">
                  <a:extLst>
                    <a:ext uri="{FF2B5EF4-FFF2-40B4-BE49-F238E27FC236}">
                      <a16:creationId xmlns:a16="http://schemas.microsoft.com/office/drawing/2014/main" id="{B991A9F3-ABFB-FF12-1C51-69B1A5FA0222}"/>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5661;p66">
                  <a:extLst>
                    <a:ext uri="{FF2B5EF4-FFF2-40B4-BE49-F238E27FC236}">
                      <a16:creationId xmlns:a16="http://schemas.microsoft.com/office/drawing/2014/main" id="{A002A3B6-173D-B139-A15B-EBC09949D1E2}"/>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5662;p66">
                  <a:extLst>
                    <a:ext uri="{FF2B5EF4-FFF2-40B4-BE49-F238E27FC236}">
                      <a16:creationId xmlns:a16="http://schemas.microsoft.com/office/drawing/2014/main" id="{6658B845-8C2B-E27D-CFA6-2A4777363FBE}"/>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5663;p66">
                  <a:extLst>
                    <a:ext uri="{FF2B5EF4-FFF2-40B4-BE49-F238E27FC236}">
                      <a16:creationId xmlns:a16="http://schemas.microsoft.com/office/drawing/2014/main" id="{8C0A57A5-9E49-F939-4366-C8C929E98DD3}"/>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5664;p66">
                  <a:extLst>
                    <a:ext uri="{FF2B5EF4-FFF2-40B4-BE49-F238E27FC236}">
                      <a16:creationId xmlns:a16="http://schemas.microsoft.com/office/drawing/2014/main" id="{CEDE353D-17FC-DD3A-0E90-D1389BF6C7F6}"/>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5665;p66">
                  <a:extLst>
                    <a:ext uri="{FF2B5EF4-FFF2-40B4-BE49-F238E27FC236}">
                      <a16:creationId xmlns:a16="http://schemas.microsoft.com/office/drawing/2014/main" id="{C89A1203-4884-E0CE-2F24-C748E9CF2454}"/>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5666;p66">
                  <a:extLst>
                    <a:ext uri="{FF2B5EF4-FFF2-40B4-BE49-F238E27FC236}">
                      <a16:creationId xmlns:a16="http://schemas.microsoft.com/office/drawing/2014/main" id="{ACA52204-62F9-DC62-4CEA-41E41287BCF0}"/>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5667;p66">
                  <a:extLst>
                    <a:ext uri="{FF2B5EF4-FFF2-40B4-BE49-F238E27FC236}">
                      <a16:creationId xmlns:a16="http://schemas.microsoft.com/office/drawing/2014/main" id="{E1DFCC5F-2C06-31DA-34AA-A270A8E46382}"/>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5668;p66">
                  <a:extLst>
                    <a:ext uri="{FF2B5EF4-FFF2-40B4-BE49-F238E27FC236}">
                      <a16:creationId xmlns:a16="http://schemas.microsoft.com/office/drawing/2014/main" id="{549FE89D-8442-4005-CE2C-F0AB67C8B689}"/>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5669;p66">
                  <a:extLst>
                    <a:ext uri="{FF2B5EF4-FFF2-40B4-BE49-F238E27FC236}">
                      <a16:creationId xmlns:a16="http://schemas.microsoft.com/office/drawing/2014/main" id="{817D7421-8959-B1F4-55BF-689766DDD345}"/>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5670;p66">
                  <a:extLst>
                    <a:ext uri="{FF2B5EF4-FFF2-40B4-BE49-F238E27FC236}">
                      <a16:creationId xmlns:a16="http://schemas.microsoft.com/office/drawing/2014/main" id="{399B276B-3BCD-5544-6225-04E96EF28EED}"/>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5671;p66">
                  <a:extLst>
                    <a:ext uri="{FF2B5EF4-FFF2-40B4-BE49-F238E27FC236}">
                      <a16:creationId xmlns:a16="http://schemas.microsoft.com/office/drawing/2014/main" id="{DC6987B4-96BC-0F1E-D53D-1EC84447A902}"/>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5672;p66">
                  <a:extLst>
                    <a:ext uri="{FF2B5EF4-FFF2-40B4-BE49-F238E27FC236}">
                      <a16:creationId xmlns:a16="http://schemas.microsoft.com/office/drawing/2014/main" id="{ACECA82C-0C03-C5D1-DC7B-C51A53CF0534}"/>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5673;p66">
                  <a:extLst>
                    <a:ext uri="{FF2B5EF4-FFF2-40B4-BE49-F238E27FC236}">
                      <a16:creationId xmlns:a16="http://schemas.microsoft.com/office/drawing/2014/main" id="{117B755D-3EDA-D497-6253-FFAE408021C2}"/>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5674;p66">
                  <a:extLst>
                    <a:ext uri="{FF2B5EF4-FFF2-40B4-BE49-F238E27FC236}">
                      <a16:creationId xmlns:a16="http://schemas.microsoft.com/office/drawing/2014/main" id="{3291531A-39C6-1B37-246D-CEFEF172FB05}"/>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5675;p66">
                  <a:extLst>
                    <a:ext uri="{FF2B5EF4-FFF2-40B4-BE49-F238E27FC236}">
                      <a16:creationId xmlns:a16="http://schemas.microsoft.com/office/drawing/2014/main" id="{19B7B972-EFD1-D129-91E9-3EFBB06C12CE}"/>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5676;p66">
                  <a:extLst>
                    <a:ext uri="{FF2B5EF4-FFF2-40B4-BE49-F238E27FC236}">
                      <a16:creationId xmlns:a16="http://schemas.microsoft.com/office/drawing/2014/main" id="{5B27DD23-AF13-E496-4BFC-56CF9C716871}"/>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5677;p66">
                  <a:extLst>
                    <a:ext uri="{FF2B5EF4-FFF2-40B4-BE49-F238E27FC236}">
                      <a16:creationId xmlns:a16="http://schemas.microsoft.com/office/drawing/2014/main" id="{E45C185A-5203-1758-2121-6E7A27ED2FC8}"/>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5678;p66">
                  <a:extLst>
                    <a:ext uri="{FF2B5EF4-FFF2-40B4-BE49-F238E27FC236}">
                      <a16:creationId xmlns:a16="http://schemas.microsoft.com/office/drawing/2014/main" id="{F98E5288-8931-6337-290E-93906E355351}"/>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5679;p66">
                  <a:extLst>
                    <a:ext uri="{FF2B5EF4-FFF2-40B4-BE49-F238E27FC236}">
                      <a16:creationId xmlns:a16="http://schemas.microsoft.com/office/drawing/2014/main" id="{DE1C096D-E3BD-1C6F-C964-E512775BAAF0}"/>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5680;p66">
                  <a:extLst>
                    <a:ext uri="{FF2B5EF4-FFF2-40B4-BE49-F238E27FC236}">
                      <a16:creationId xmlns:a16="http://schemas.microsoft.com/office/drawing/2014/main" id="{64F41DAF-3430-2686-D4AF-3D203C644366}"/>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681;p66">
                <a:extLst>
                  <a:ext uri="{FF2B5EF4-FFF2-40B4-BE49-F238E27FC236}">
                    <a16:creationId xmlns:a16="http://schemas.microsoft.com/office/drawing/2014/main" id="{3A92B7D7-73E2-6A74-B747-4C40A3B805AF}"/>
                  </a:ext>
                </a:extLst>
              </p:cNvPr>
              <p:cNvGrpSpPr/>
              <p:nvPr/>
            </p:nvGrpSpPr>
            <p:grpSpPr>
              <a:xfrm>
                <a:off x="4180904" y="4251758"/>
                <a:ext cx="37783" cy="32420"/>
                <a:chOff x="4180904" y="4251758"/>
                <a:chExt cx="37783" cy="32420"/>
              </a:xfrm>
            </p:grpSpPr>
            <p:sp>
              <p:nvSpPr>
                <p:cNvPr id="2559" name="Google Shape;5682;p66">
                  <a:extLst>
                    <a:ext uri="{FF2B5EF4-FFF2-40B4-BE49-F238E27FC236}">
                      <a16:creationId xmlns:a16="http://schemas.microsoft.com/office/drawing/2014/main" id="{EC1D8BDF-58B1-858D-126E-D691CBBF0D3A}"/>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5683;p66">
                  <a:extLst>
                    <a:ext uri="{FF2B5EF4-FFF2-40B4-BE49-F238E27FC236}">
                      <a16:creationId xmlns:a16="http://schemas.microsoft.com/office/drawing/2014/main" id="{52ABF8F9-9011-4FA3-14A0-FA69EFD902E7}"/>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5684;p66">
                <a:extLst>
                  <a:ext uri="{FF2B5EF4-FFF2-40B4-BE49-F238E27FC236}">
                    <a16:creationId xmlns:a16="http://schemas.microsoft.com/office/drawing/2014/main" id="{B0AD122A-A3E1-EA41-A4E9-56145037101E}"/>
                  </a:ext>
                </a:extLst>
              </p:cNvPr>
              <p:cNvGrpSpPr/>
              <p:nvPr/>
            </p:nvGrpSpPr>
            <p:grpSpPr>
              <a:xfrm>
                <a:off x="4201644" y="4081324"/>
                <a:ext cx="37783" cy="32364"/>
                <a:chOff x="4201644" y="4081324"/>
                <a:chExt cx="37783" cy="32364"/>
              </a:xfrm>
            </p:grpSpPr>
            <p:sp>
              <p:nvSpPr>
                <p:cNvPr id="2557" name="Google Shape;5685;p66">
                  <a:extLst>
                    <a:ext uri="{FF2B5EF4-FFF2-40B4-BE49-F238E27FC236}">
                      <a16:creationId xmlns:a16="http://schemas.microsoft.com/office/drawing/2014/main" id="{73A9D47E-9EF8-3232-26FE-93F704E7905A}"/>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5686;p66">
                  <a:extLst>
                    <a:ext uri="{FF2B5EF4-FFF2-40B4-BE49-F238E27FC236}">
                      <a16:creationId xmlns:a16="http://schemas.microsoft.com/office/drawing/2014/main" id="{E6F74F21-0DF6-B42E-5766-C2FABA163D3D}"/>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687;p66">
                <a:extLst>
                  <a:ext uri="{FF2B5EF4-FFF2-40B4-BE49-F238E27FC236}">
                    <a16:creationId xmlns:a16="http://schemas.microsoft.com/office/drawing/2014/main" id="{52C77488-943C-3F36-A94B-1B4E5196B0E3}"/>
                  </a:ext>
                </a:extLst>
              </p:cNvPr>
              <p:cNvGrpSpPr/>
              <p:nvPr/>
            </p:nvGrpSpPr>
            <p:grpSpPr>
              <a:xfrm>
                <a:off x="4284416" y="3887428"/>
                <a:ext cx="37783" cy="32451"/>
                <a:chOff x="4284416" y="3887428"/>
                <a:chExt cx="37783" cy="32451"/>
              </a:xfrm>
            </p:grpSpPr>
            <p:sp>
              <p:nvSpPr>
                <p:cNvPr id="2555" name="Google Shape;5688;p66">
                  <a:extLst>
                    <a:ext uri="{FF2B5EF4-FFF2-40B4-BE49-F238E27FC236}">
                      <a16:creationId xmlns:a16="http://schemas.microsoft.com/office/drawing/2014/main" id="{20DE36C9-F9A1-08AE-75EC-97C7B88D5085}"/>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5689;p66">
                  <a:extLst>
                    <a:ext uri="{FF2B5EF4-FFF2-40B4-BE49-F238E27FC236}">
                      <a16:creationId xmlns:a16="http://schemas.microsoft.com/office/drawing/2014/main" id="{8D8333F2-82E5-EB9F-C26D-E571D0F40932}"/>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690;p66">
                <a:extLst>
                  <a:ext uri="{FF2B5EF4-FFF2-40B4-BE49-F238E27FC236}">
                    <a16:creationId xmlns:a16="http://schemas.microsoft.com/office/drawing/2014/main" id="{1BBF4B56-8489-C67B-5ED0-D283890EFF9A}"/>
                  </a:ext>
                </a:extLst>
              </p:cNvPr>
              <p:cNvGrpSpPr/>
              <p:nvPr/>
            </p:nvGrpSpPr>
            <p:grpSpPr>
              <a:xfrm>
                <a:off x="4223721" y="3860404"/>
                <a:ext cx="37870" cy="32364"/>
                <a:chOff x="4223721" y="3860404"/>
                <a:chExt cx="37870" cy="32364"/>
              </a:xfrm>
            </p:grpSpPr>
            <p:sp>
              <p:nvSpPr>
                <p:cNvPr id="2553" name="Google Shape;5691;p66">
                  <a:extLst>
                    <a:ext uri="{FF2B5EF4-FFF2-40B4-BE49-F238E27FC236}">
                      <a16:creationId xmlns:a16="http://schemas.microsoft.com/office/drawing/2014/main" id="{DB285555-8459-EA31-6E92-A30C27DE6736}"/>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5692;p66">
                  <a:extLst>
                    <a:ext uri="{FF2B5EF4-FFF2-40B4-BE49-F238E27FC236}">
                      <a16:creationId xmlns:a16="http://schemas.microsoft.com/office/drawing/2014/main" id="{CC78AEB8-5210-5C52-31E3-17C42981627B}"/>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693;p66">
                <a:extLst>
                  <a:ext uri="{FF2B5EF4-FFF2-40B4-BE49-F238E27FC236}">
                    <a16:creationId xmlns:a16="http://schemas.microsoft.com/office/drawing/2014/main" id="{499A8FF6-84B9-58D9-0068-C3BF72346AF3}"/>
                  </a:ext>
                </a:extLst>
              </p:cNvPr>
              <p:cNvGrpSpPr/>
              <p:nvPr/>
            </p:nvGrpSpPr>
            <p:grpSpPr>
              <a:xfrm>
                <a:off x="4104889" y="3699242"/>
                <a:ext cx="37776" cy="32357"/>
                <a:chOff x="4104889" y="3699242"/>
                <a:chExt cx="37776" cy="32357"/>
              </a:xfrm>
            </p:grpSpPr>
            <p:sp>
              <p:nvSpPr>
                <p:cNvPr id="2551" name="Google Shape;5694;p66">
                  <a:extLst>
                    <a:ext uri="{FF2B5EF4-FFF2-40B4-BE49-F238E27FC236}">
                      <a16:creationId xmlns:a16="http://schemas.microsoft.com/office/drawing/2014/main" id="{D83AE316-EBF3-4FDA-9888-F83457BA8488}"/>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5695;p66">
                  <a:extLst>
                    <a:ext uri="{FF2B5EF4-FFF2-40B4-BE49-F238E27FC236}">
                      <a16:creationId xmlns:a16="http://schemas.microsoft.com/office/drawing/2014/main" id="{A50A0C27-D4A2-FC50-BAF8-3E84836383F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5696;p66">
                <a:extLst>
                  <a:ext uri="{FF2B5EF4-FFF2-40B4-BE49-F238E27FC236}">
                    <a16:creationId xmlns:a16="http://schemas.microsoft.com/office/drawing/2014/main" id="{9DA4A4F2-6434-C023-B12D-A3FBA82352D7}"/>
                  </a:ext>
                </a:extLst>
              </p:cNvPr>
              <p:cNvGrpSpPr/>
              <p:nvPr/>
            </p:nvGrpSpPr>
            <p:grpSpPr>
              <a:xfrm>
                <a:off x="4143608" y="3475121"/>
                <a:ext cx="37878" cy="32420"/>
                <a:chOff x="4143608" y="3475121"/>
                <a:chExt cx="37878" cy="32420"/>
              </a:xfrm>
            </p:grpSpPr>
            <p:sp>
              <p:nvSpPr>
                <p:cNvPr id="2549" name="Google Shape;5697;p66">
                  <a:extLst>
                    <a:ext uri="{FF2B5EF4-FFF2-40B4-BE49-F238E27FC236}">
                      <a16:creationId xmlns:a16="http://schemas.microsoft.com/office/drawing/2014/main" id="{33FBE69C-34A5-2988-D288-2A3D587D388D}"/>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5698;p66">
                  <a:extLst>
                    <a:ext uri="{FF2B5EF4-FFF2-40B4-BE49-F238E27FC236}">
                      <a16:creationId xmlns:a16="http://schemas.microsoft.com/office/drawing/2014/main" id="{36E28DFE-2EAE-997F-C48C-A97A307F0162}"/>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5699;p66">
                <a:extLst>
                  <a:ext uri="{FF2B5EF4-FFF2-40B4-BE49-F238E27FC236}">
                    <a16:creationId xmlns:a16="http://schemas.microsoft.com/office/drawing/2014/main" id="{9B0CA3BC-59C4-1A62-5E82-BCE66CAC1B4B}"/>
                  </a:ext>
                </a:extLst>
              </p:cNvPr>
              <p:cNvGrpSpPr/>
              <p:nvPr/>
            </p:nvGrpSpPr>
            <p:grpSpPr>
              <a:xfrm>
                <a:off x="4217248" y="3570893"/>
                <a:ext cx="37776" cy="32364"/>
                <a:chOff x="4217248" y="3570893"/>
                <a:chExt cx="37776" cy="32364"/>
              </a:xfrm>
            </p:grpSpPr>
            <p:sp>
              <p:nvSpPr>
                <p:cNvPr id="2547" name="Google Shape;5700;p66">
                  <a:extLst>
                    <a:ext uri="{FF2B5EF4-FFF2-40B4-BE49-F238E27FC236}">
                      <a16:creationId xmlns:a16="http://schemas.microsoft.com/office/drawing/2014/main" id="{144A1625-F1C4-0C3D-3D4E-95E7B20A2124}"/>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5701;p66">
                  <a:extLst>
                    <a:ext uri="{FF2B5EF4-FFF2-40B4-BE49-F238E27FC236}">
                      <a16:creationId xmlns:a16="http://schemas.microsoft.com/office/drawing/2014/main" id="{24CF0E81-06C6-6915-C9EF-B5602368F87C}"/>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702;p66">
                <a:extLst>
                  <a:ext uri="{FF2B5EF4-FFF2-40B4-BE49-F238E27FC236}">
                    <a16:creationId xmlns:a16="http://schemas.microsoft.com/office/drawing/2014/main" id="{D0707299-FFD3-0264-8778-A5C3176594D7}"/>
                  </a:ext>
                </a:extLst>
              </p:cNvPr>
              <p:cNvGrpSpPr/>
              <p:nvPr/>
            </p:nvGrpSpPr>
            <p:grpSpPr>
              <a:xfrm>
                <a:off x="4255307" y="3431612"/>
                <a:ext cx="37776" cy="32451"/>
                <a:chOff x="4255307" y="3431612"/>
                <a:chExt cx="37776" cy="32451"/>
              </a:xfrm>
            </p:grpSpPr>
            <p:sp>
              <p:nvSpPr>
                <p:cNvPr id="2545" name="Google Shape;5703;p66">
                  <a:extLst>
                    <a:ext uri="{FF2B5EF4-FFF2-40B4-BE49-F238E27FC236}">
                      <a16:creationId xmlns:a16="http://schemas.microsoft.com/office/drawing/2014/main" id="{82E9C432-8CBA-C588-E088-C6627077D7AD}"/>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5704;p66">
                  <a:extLst>
                    <a:ext uri="{FF2B5EF4-FFF2-40B4-BE49-F238E27FC236}">
                      <a16:creationId xmlns:a16="http://schemas.microsoft.com/office/drawing/2014/main" id="{9F750818-86EB-B98B-FC4C-40DF9DFC3F5E}"/>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5705;p66">
                <a:extLst>
                  <a:ext uri="{FF2B5EF4-FFF2-40B4-BE49-F238E27FC236}">
                    <a16:creationId xmlns:a16="http://schemas.microsoft.com/office/drawing/2014/main" id="{8565DA8F-7B73-F6D5-30F8-85000E82F2D6}"/>
                  </a:ext>
                </a:extLst>
              </p:cNvPr>
              <p:cNvGrpSpPr/>
              <p:nvPr/>
            </p:nvGrpSpPr>
            <p:grpSpPr>
              <a:xfrm>
                <a:off x="3853052" y="3577398"/>
                <a:ext cx="37776" cy="32420"/>
                <a:chOff x="3853052" y="3577398"/>
                <a:chExt cx="37776" cy="32420"/>
              </a:xfrm>
            </p:grpSpPr>
            <p:sp>
              <p:nvSpPr>
                <p:cNvPr id="2543" name="Google Shape;5706;p66">
                  <a:extLst>
                    <a:ext uri="{FF2B5EF4-FFF2-40B4-BE49-F238E27FC236}">
                      <a16:creationId xmlns:a16="http://schemas.microsoft.com/office/drawing/2014/main" id="{EFB443D2-6EED-BA71-0EFC-8F4A590A7DD7}"/>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5707;p66">
                  <a:extLst>
                    <a:ext uri="{FF2B5EF4-FFF2-40B4-BE49-F238E27FC236}">
                      <a16:creationId xmlns:a16="http://schemas.microsoft.com/office/drawing/2014/main" id="{E951C0F2-D267-9320-8428-A3B6F6F470E9}"/>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708;p66">
                <a:extLst>
                  <a:ext uri="{FF2B5EF4-FFF2-40B4-BE49-F238E27FC236}">
                    <a16:creationId xmlns:a16="http://schemas.microsoft.com/office/drawing/2014/main" id="{AC874D7E-DCAE-D221-26F7-02DF17A3540C}"/>
                  </a:ext>
                </a:extLst>
              </p:cNvPr>
              <p:cNvGrpSpPr/>
              <p:nvPr/>
            </p:nvGrpSpPr>
            <p:grpSpPr>
              <a:xfrm>
                <a:off x="4039908" y="3412107"/>
                <a:ext cx="37776" cy="32357"/>
                <a:chOff x="4039908" y="3412107"/>
                <a:chExt cx="37776" cy="32357"/>
              </a:xfrm>
            </p:grpSpPr>
            <p:sp>
              <p:nvSpPr>
                <p:cNvPr id="2541" name="Google Shape;5709;p66">
                  <a:extLst>
                    <a:ext uri="{FF2B5EF4-FFF2-40B4-BE49-F238E27FC236}">
                      <a16:creationId xmlns:a16="http://schemas.microsoft.com/office/drawing/2014/main" id="{ADCE413C-F996-1382-E9FF-82F578A223A7}"/>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5710;p66">
                  <a:extLst>
                    <a:ext uri="{FF2B5EF4-FFF2-40B4-BE49-F238E27FC236}">
                      <a16:creationId xmlns:a16="http://schemas.microsoft.com/office/drawing/2014/main" id="{628AA790-086A-33DA-9CA5-5CCCA635A4AF}"/>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711;p66">
                <a:extLst>
                  <a:ext uri="{FF2B5EF4-FFF2-40B4-BE49-F238E27FC236}">
                    <a16:creationId xmlns:a16="http://schemas.microsoft.com/office/drawing/2014/main" id="{8B2D8934-C4B3-D175-7F9C-7EDF2710C8E4}"/>
                  </a:ext>
                </a:extLst>
              </p:cNvPr>
              <p:cNvGrpSpPr/>
              <p:nvPr/>
            </p:nvGrpSpPr>
            <p:grpSpPr>
              <a:xfrm>
                <a:off x="4017360" y="3342061"/>
                <a:ext cx="37870" cy="32380"/>
                <a:chOff x="4017360" y="3342061"/>
                <a:chExt cx="37870" cy="32380"/>
              </a:xfrm>
            </p:grpSpPr>
            <p:sp>
              <p:nvSpPr>
                <p:cNvPr id="2539" name="Google Shape;5712;p66">
                  <a:extLst>
                    <a:ext uri="{FF2B5EF4-FFF2-40B4-BE49-F238E27FC236}">
                      <a16:creationId xmlns:a16="http://schemas.microsoft.com/office/drawing/2014/main" id="{68F918A7-4E03-44F4-2091-03824540AC80}"/>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5713;p66">
                  <a:extLst>
                    <a:ext uri="{FF2B5EF4-FFF2-40B4-BE49-F238E27FC236}">
                      <a16:creationId xmlns:a16="http://schemas.microsoft.com/office/drawing/2014/main" id="{BC10A118-5322-6CF5-D075-FB369830C094}"/>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5714;p66">
                <a:extLst>
                  <a:ext uri="{FF2B5EF4-FFF2-40B4-BE49-F238E27FC236}">
                    <a16:creationId xmlns:a16="http://schemas.microsoft.com/office/drawing/2014/main" id="{711D2D03-5147-9AA9-4EF6-30D813206353}"/>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15;p66">
                <a:extLst>
                  <a:ext uri="{FF2B5EF4-FFF2-40B4-BE49-F238E27FC236}">
                    <a16:creationId xmlns:a16="http://schemas.microsoft.com/office/drawing/2014/main" id="{468A4DA0-A4E8-88D1-1063-BBA851076D40}"/>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5716;p66">
                <a:extLst>
                  <a:ext uri="{FF2B5EF4-FFF2-40B4-BE49-F238E27FC236}">
                    <a16:creationId xmlns:a16="http://schemas.microsoft.com/office/drawing/2014/main" id="{C68167A0-3E83-7258-498E-D15D012BD619}"/>
                  </a:ext>
                </a:extLst>
              </p:cNvPr>
              <p:cNvGrpSpPr/>
              <p:nvPr/>
            </p:nvGrpSpPr>
            <p:grpSpPr>
              <a:xfrm>
                <a:off x="3750870" y="3418650"/>
                <a:ext cx="37776" cy="32380"/>
                <a:chOff x="3750870" y="3418650"/>
                <a:chExt cx="37776" cy="32380"/>
              </a:xfrm>
            </p:grpSpPr>
            <p:sp>
              <p:nvSpPr>
                <p:cNvPr id="2537" name="Google Shape;5717;p66">
                  <a:extLst>
                    <a:ext uri="{FF2B5EF4-FFF2-40B4-BE49-F238E27FC236}">
                      <a16:creationId xmlns:a16="http://schemas.microsoft.com/office/drawing/2014/main" id="{CEAC0E6F-C974-03FD-3B17-FD4DAF462054}"/>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5718;p66">
                  <a:extLst>
                    <a:ext uri="{FF2B5EF4-FFF2-40B4-BE49-F238E27FC236}">
                      <a16:creationId xmlns:a16="http://schemas.microsoft.com/office/drawing/2014/main" id="{A6C5A65A-311F-21CC-BD2E-36F5D98B8665}"/>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5719;p66">
                <a:extLst>
                  <a:ext uri="{FF2B5EF4-FFF2-40B4-BE49-F238E27FC236}">
                    <a16:creationId xmlns:a16="http://schemas.microsoft.com/office/drawing/2014/main" id="{8F785FD5-B043-4517-7114-2BD3CF3B76B1}"/>
                  </a:ext>
                </a:extLst>
              </p:cNvPr>
              <p:cNvGrpSpPr/>
              <p:nvPr/>
            </p:nvGrpSpPr>
            <p:grpSpPr>
              <a:xfrm>
                <a:off x="3632509" y="3274438"/>
                <a:ext cx="37783" cy="32357"/>
                <a:chOff x="3632509" y="3274438"/>
                <a:chExt cx="37783" cy="32357"/>
              </a:xfrm>
            </p:grpSpPr>
            <p:sp>
              <p:nvSpPr>
                <p:cNvPr id="2535" name="Google Shape;5720;p66">
                  <a:extLst>
                    <a:ext uri="{FF2B5EF4-FFF2-40B4-BE49-F238E27FC236}">
                      <a16:creationId xmlns:a16="http://schemas.microsoft.com/office/drawing/2014/main" id="{7C0CB233-7502-3455-7E91-5422ACB40AAB}"/>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5721;p66">
                  <a:extLst>
                    <a:ext uri="{FF2B5EF4-FFF2-40B4-BE49-F238E27FC236}">
                      <a16:creationId xmlns:a16="http://schemas.microsoft.com/office/drawing/2014/main" id="{8182BAA0-0F7E-A215-3833-0956D2D96E4C}"/>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5722;p66">
                <a:extLst>
                  <a:ext uri="{FF2B5EF4-FFF2-40B4-BE49-F238E27FC236}">
                    <a16:creationId xmlns:a16="http://schemas.microsoft.com/office/drawing/2014/main" id="{9A8A3876-0864-BDD4-70E9-925636B35CBA}"/>
                  </a:ext>
                </a:extLst>
              </p:cNvPr>
              <p:cNvGrpSpPr/>
              <p:nvPr/>
            </p:nvGrpSpPr>
            <p:grpSpPr>
              <a:xfrm>
                <a:off x="3906424" y="3297561"/>
                <a:ext cx="37776" cy="32451"/>
                <a:chOff x="3906424" y="3297561"/>
                <a:chExt cx="37776" cy="32451"/>
              </a:xfrm>
            </p:grpSpPr>
            <p:sp>
              <p:nvSpPr>
                <p:cNvPr id="2533" name="Google Shape;5723;p66">
                  <a:extLst>
                    <a:ext uri="{FF2B5EF4-FFF2-40B4-BE49-F238E27FC236}">
                      <a16:creationId xmlns:a16="http://schemas.microsoft.com/office/drawing/2014/main" id="{5B0E0DCB-59E0-CAA6-56CF-450D987C5DDB}"/>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5724;p66">
                  <a:extLst>
                    <a:ext uri="{FF2B5EF4-FFF2-40B4-BE49-F238E27FC236}">
                      <a16:creationId xmlns:a16="http://schemas.microsoft.com/office/drawing/2014/main" id="{0F0E9EE3-B098-D435-AF08-3422F41794AB}"/>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5725;p66">
                <a:extLst>
                  <a:ext uri="{FF2B5EF4-FFF2-40B4-BE49-F238E27FC236}">
                    <a16:creationId xmlns:a16="http://schemas.microsoft.com/office/drawing/2014/main" id="{E1B33CEC-49BF-A967-881C-1B4DA0ECF548}"/>
                  </a:ext>
                </a:extLst>
              </p:cNvPr>
              <p:cNvGrpSpPr/>
              <p:nvPr/>
            </p:nvGrpSpPr>
            <p:grpSpPr>
              <a:xfrm>
                <a:off x="3866084" y="3412107"/>
                <a:ext cx="37776" cy="32357"/>
                <a:chOff x="3866084" y="3412107"/>
                <a:chExt cx="37776" cy="32357"/>
              </a:xfrm>
            </p:grpSpPr>
            <p:sp>
              <p:nvSpPr>
                <p:cNvPr id="2531" name="Google Shape;5726;p66">
                  <a:extLst>
                    <a:ext uri="{FF2B5EF4-FFF2-40B4-BE49-F238E27FC236}">
                      <a16:creationId xmlns:a16="http://schemas.microsoft.com/office/drawing/2014/main" id="{7ED43E69-9CC9-3AC3-A05F-833AA6B98CA7}"/>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5727;p66">
                  <a:extLst>
                    <a:ext uri="{FF2B5EF4-FFF2-40B4-BE49-F238E27FC236}">
                      <a16:creationId xmlns:a16="http://schemas.microsoft.com/office/drawing/2014/main" id="{9F14232F-D27B-985E-20E2-1A127BC548DB}"/>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728;p66">
                <a:extLst>
                  <a:ext uri="{FF2B5EF4-FFF2-40B4-BE49-F238E27FC236}">
                    <a16:creationId xmlns:a16="http://schemas.microsoft.com/office/drawing/2014/main" id="{C38403A4-C260-311B-4FDD-CC88B58F1AD7}"/>
                  </a:ext>
                </a:extLst>
              </p:cNvPr>
              <p:cNvGrpSpPr/>
              <p:nvPr/>
            </p:nvGrpSpPr>
            <p:grpSpPr>
              <a:xfrm>
                <a:off x="4023919" y="3766409"/>
                <a:ext cx="37783" cy="32357"/>
                <a:chOff x="4023919" y="3766409"/>
                <a:chExt cx="37783" cy="32357"/>
              </a:xfrm>
            </p:grpSpPr>
            <p:sp>
              <p:nvSpPr>
                <p:cNvPr id="2529" name="Google Shape;5729;p66">
                  <a:extLst>
                    <a:ext uri="{FF2B5EF4-FFF2-40B4-BE49-F238E27FC236}">
                      <a16:creationId xmlns:a16="http://schemas.microsoft.com/office/drawing/2014/main" id="{69808CDE-F497-FDE9-E43F-F8F1FD46BB79}"/>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5730;p66">
                  <a:extLst>
                    <a:ext uri="{FF2B5EF4-FFF2-40B4-BE49-F238E27FC236}">
                      <a16:creationId xmlns:a16="http://schemas.microsoft.com/office/drawing/2014/main" id="{29CBC00A-3FC9-5D5F-0D1D-572C0A1B0CE0}"/>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5731;p66">
                <a:extLst>
                  <a:ext uri="{FF2B5EF4-FFF2-40B4-BE49-F238E27FC236}">
                    <a16:creationId xmlns:a16="http://schemas.microsoft.com/office/drawing/2014/main" id="{8D603841-9ABC-B9C3-C2CA-D48B65EBC56F}"/>
                  </a:ext>
                </a:extLst>
              </p:cNvPr>
              <p:cNvGrpSpPr/>
              <p:nvPr/>
            </p:nvGrpSpPr>
            <p:grpSpPr>
              <a:xfrm>
                <a:off x="3973882" y="3779449"/>
                <a:ext cx="37776" cy="32357"/>
                <a:chOff x="3973882" y="3779449"/>
                <a:chExt cx="37776" cy="32357"/>
              </a:xfrm>
            </p:grpSpPr>
            <p:sp>
              <p:nvSpPr>
                <p:cNvPr id="2527" name="Google Shape;5732;p66">
                  <a:extLst>
                    <a:ext uri="{FF2B5EF4-FFF2-40B4-BE49-F238E27FC236}">
                      <a16:creationId xmlns:a16="http://schemas.microsoft.com/office/drawing/2014/main" id="{976A9418-C703-C971-1082-9A2E7A0C0C8A}"/>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5733;p66">
                  <a:extLst>
                    <a:ext uri="{FF2B5EF4-FFF2-40B4-BE49-F238E27FC236}">
                      <a16:creationId xmlns:a16="http://schemas.microsoft.com/office/drawing/2014/main" id="{957C78EA-9258-D161-B3F9-226203AFF585}"/>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5734;p66">
                <a:extLst>
                  <a:ext uri="{FF2B5EF4-FFF2-40B4-BE49-F238E27FC236}">
                    <a16:creationId xmlns:a16="http://schemas.microsoft.com/office/drawing/2014/main" id="{047EB1F1-29B3-4242-0E60-68D547B568F8}"/>
                  </a:ext>
                </a:extLst>
              </p:cNvPr>
              <p:cNvGrpSpPr/>
              <p:nvPr/>
            </p:nvGrpSpPr>
            <p:grpSpPr>
              <a:xfrm>
                <a:off x="4073398" y="3838028"/>
                <a:ext cx="37776" cy="32380"/>
                <a:chOff x="4073398" y="3838028"/>
                <a:chExt cx="37776" cy="32380"/>
              </a:xfrm>
            </p:grpSpPr>
            <p:sp>
              <p:nvSpPr>
                <p:cNvPr id="2525" name="Google Shape;5735;p66">
                  <a:extLst>
                    <a:ext uri="{FF2B5EF4-FFF2-40B4-BE49-F238E27FC236}">
                      <a16:creationId xmlns:a16="http://schemas.microsoft.com/office/drawing/2014/main" id="{9B5D56A5-1DAA-034B-BFD5-CE5955997E54}"/>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5736;p66">
                  <a:extLst>
                    <a:ext uri="{FF2B5EF4-FFF2-40B4-BE49-F238E27FC236}">
                      <a16:creationId xmlns:a16="http://schemas.microsoft.com/office/drawing/2014/main" id="{8FAC5E6B-3B6B-547F-985D-54184ACA9151}"/>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5737;p66">
                <a:extLst>
                  <a:ext uri="{FF2B5EF4-FFF2-40B4-BE49-F238E27FC236}">
                    <a16:creationId xmlns:a16="http://schemas.microsoft.com/office/drawing/2014/main" id="{4601E19C-9F2B-EC1F-0C8C-FA4E3A41832E}"/>
                  </a:ext>
                </a:extLst>
              </p:cNvPr>
              <p:cNvGrpSpPr/>
              <p:nvPr/>
            </p:nvGrpSpPr>
            <p:grpSpPr>
              <a:xfrm>
                <a:off x="4342672" y="4144496"/>
                <a:ext cx="37752" cy="32364"/>
                <a:chOff x="4342672" y="4144496"/>
                <a:chExt cx="37752" cy="32364"/>
              </a:xfrm>
            </p:grpSpPr>
            <p:sp>
              <p:nvSpPr>
                <p:cNvPr id="2523" name="Google Shape;5738;p66">
                  <a:extLst>
                    <a:ext uri="{FF2B5EF4-FFF2-40B4-BE49-F238E27FC236}">
                      <a16:creationId xmlns:a16="http://schemas.microsoft.com/office/drawing/2014/main" id="{BC09B2D4-7A89-1AD0-420B-688A928A5011}"/>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5739;p66">
                  <a:extLst>
                    <a:ext uri="{FF2B5EF4-FFF2-40B4-BE49-F238E27FC236}">
                      <a16:creationId xmlns:a16="http://schemas.microsoft.com/office/drawing/2014/main" id="{DD633A23-87B9-6364-D3B0-ED45E09D4F28}"/>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5740;p66">
                <a:extLst>
                  <a:ext uri="{FF2B5EF4-FFF2-40B4-BE49-F238E27FC236}">
                    <a16:creationId xmlns:a16="http://schemas.microsoft.com/office/drawing/2014/main" id="{8FB15B0C-7EB2-D1BD-7807-BC56E2D86B4C}"/>
                  </a:ext>
                </a:extLst>
              </p:cNvPr>
              <p:cNvGrpSpPr/>
              <p:nvPr/>
            </p:nvGrpSpPr>
            <p:grpSpPr>
              <a:xfrm>
                <a:off x="4406386" y="4056872"/>
                <a:ext cx="37783" cy="32364"/>
                <a:chOff x="4406386" y="4056872"/>
                <a:chExt cx="37783" cy="32364"/>
              </a:xfrm>
            </p:grpSpPr>
            <p:sp>
              <p:nvSpPr>
                <p:cNvPr id="2521" name="Google Shape;5741;p66">
                  <a:extLst>
                    <a:ext uri="{FF2B5EF4-FFF2-40B4-BE49-F238E27FC236}">
                      <a16:creationId xmlns:a16="http://schemas.microsoft.com/office/drawing/2014/main" id="{4116FC64-1ED1-4B6E-38ED-EC2F7B20B1F9}"/>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5742;p66">
                  <a:extLst>
                    <a:ext uri="{FF2B5EF4-FFF2-40B4-BE49-F238E27FC236}">
                      <a16:creationId xmlns:a16="http://schemas.microsoft.com/office/drawing/2014/main" id="{DD3B3FC2-CDE0-AD4F-E3E3-CAA41E54F15A}"/>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5743;p66">
                <a:extLst>
                  <a:ext uri="{FF2B5EF4-FFF2-40B4-BE49-F238E27FC236}">
                    <a16:creationId xmlns:a16="http://schemas.microsoft.com/office/drawing/2014/main" id="{56F0D204-4F6E-2CC9-59E3-B48A2E2D19E7}"/>
                  </a:ext>
                </a:extLst>
              </p:cNvPr>
              <p:cNvGrpSpPr/>
              <p:nvPr/>
            </p:nvGrpSpPr>
            <p:grpSpPr>
              <a:xfrm>
                <a:off x="4284416" y="4245254"/>
                <a:ext cx="37783" cy="32357"/>
                <a:chOff x="4284416" y="4245254"/>
                <a:chExt cx="37783" cy="32357"/>
              </a:xfrm>
            </p:grpSpPr>
            <p:sp>
              <p:nvSpPr>
                <p:cNvPr id="2519" name="Google Shape;5744;p66">
                  <a:extLst>
                    <a:ext uri="{FF2B5EF4-FFF2-40B4-BE49-F238E27FC236}">
                      <a16:creationId xmlns:a16="http://schemas.microsoft.com/office/drawing/2014/main" id="{6A4FCBF7-BD2F-5115-2202-362BB189CDF9}"/>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5745;p66">
                  <a:extLst>
                    <a:ext uri="{FF2B5EF4-FFF2-40B4-BE49-F238E27FC236}">
                      <a16:creationId xmlns:a16="http://schemas.microsoft.com/office/drawing/2014/main" id="{DFC7E39B-6D76-6CEE-28A7-5BFD4ADF12F0}"/>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7" name="Google Shape;5746;p66">
                <a:extLst>
                  <a:ext uri="{FF2B5EF4-FFF2-40B4-BE49-F238E27FC236}">
                    <a16:creationId xmlns:a16="http://schemas.microsoft.com/office/drawing/2014/main" id="{D71F654B-3D14-BE57-7B57-D6F49C7E221D}"/>
                  </a:ext>
                </a:extLst>
              </p:cNvPr>
              <p:cNvGrpSpPr/>
              <p:nvPr/>
            </p:nvGrpSpPr>
            <p:grpSpPr>
              <a:xfrm>
                <a:off x="4219057" y="4331258"/>
                <a:ext cx="37776" cy="32364"/>
                <a:chOff x="4219057" y="4331258"/>
                <a:chExt cx="37776" cy="32364"/>
              </a:xfrm>
            </p:grpSpPr>
            <p:sp>
              <p:nvSpPr>
                <p:cNvPr id="2517" name="Google Shape;5747;p66">
                  <a:extLst>
                    <a:ext uri="{FF2B5EF4-FFF2-40B4-BE49-F238E27FC236}">
                      <a16:creationId xmlns:a16="http://schemas.microsoft.com/office/drawing/2014/main" id="{E599B598-FFEC-7FDE-8988-B1EA7AEA5BB1}"/>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5748;p66">
                  <a:extLst>
                    <a:ext uri="{FF2B5EF4-FFF2-40B4-BE49-F238E27FC236}">
                      <a16:creationId xmlns:a16="http://schemas.microsoft.com/office/drawing/2014/main" id="{23B09460-0CF9-2624-4E67-21325FC2DFE2}"/>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5749;p66">
                <a:extLst>
                  <a:ext uri="{FF2B5EF4-FFF2-40B4-BE49-F238E27FC236}">
                    <a16:creationId xmlns:a16="http://schemas.microsoft.com/office/drawing/2014/main" id="{A9B68366-8627-1609-D272-1A36BF8C4CD1}"/>
                  </a:ext>
                </a:extLst>
              </p:cNvPr>
              <p:cNvGrpSpPr/>
              <p:nvPr/>
            </p:nvGrpSpPr>
            <p:grpSpPr>
              <a:xfrm>
                <a:off x="4204122" y="4141688"/>
                <a:ext cx="33497" cy="28699"/>
                <a:chOff x="4204122" y="4141688"/>
                <a:chExt cx="33497" cy="28699"/>
              </a:xfrm>
            </p:grpSpPr>
            <p:sp>
              <p:nvSpPr>
                <p:cNvPr id="2515" name="Google Shape;5750;p66">
                  <a:extLst>
                    <a:ext uri="{FF2B5EF4-FFF2-40B4-BE49-F238E27FC236}">
                      <a16:creationId xmlns:a16="http://schemas.microsoft.com/office/drawing/2014/main" id="{69348A91-0B27-A738-EDCE-B96F89F82389}"/>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5751;p66">
                  <a:extLst>
                    <a:ext uri="{FF2B5EF4-FFF2-40B4-BE49-F238E27FC236}">
                      <a16:creationId xmlns:a16="http://schemas.microsoft.com/office/drawing/2014/main" id="{5D910A7F-4512-73A9-28AD-AD45D662353E}"/>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5752;p66">
                <a:extLst>
                  <a:ext uri="{FF2B5EF4-FFF2-40B4-BE49-F238E27FC236}">
                    <a16:creationId xmlns:a16="http://schemas.microsoft.com/office/drawing/2014/main" id="{9603859B-4F8E-A6E7-5437-7B9878EFD045}"/>
                  </a:ext>
                </a:extLst>
              </p:cNvPr>
              <p:cNvGrpSpPr/>
              <p:nvPr/>
            </p:nvGrpSpPr>
            <p:grpSpPr>
              <a:xfrm>
                <a:off x="4301546" y="4003869"/>
                <a:ext cx="38916" cy="33324"/>
                <a:chOff x="4301546" y="4003869"/>
                <a:chExt cx="38916" cy="33324"/>
              </a:xfrm>
            </p:grpSpPr>
            <p:sp>
              <p:nvSpPr>
                <p:cNvPr id="2513" name="Google Shape;5753;p66">
                  <a:extLst>
                    <a:ext uri="{FF2B5EF4-FFF2-40B4-BE49-F238E27FC236}">
                      <a16:creationId xmlns:a16="http://schemas.microsoft.com/office/drawing/2014/main" id="{908C7312-8301-5D3C-950F-3DE45266587A}"/>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5754;p66">
                  <a:extLst>
                    <a:ext uri="{FF2B5EF4-FFF2-40B4-BE49-F238E27FC236}">
                      <a16:creationId xmlns:a16="http://schemas.microsoft.com/office/drawing/2014/main" id="{3FE1B93D-7BD6-5E85-6D13-C79E68279CA2}"/>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0" name="Google Shape;5755;p66">
                <a:extLst>
                  <a:ext uri="{FF2B5EF4-FFF2-40B4-BE49-F238E27FC236}">
                    <a16:creationId xmlns:a16="http://schemas.microsoft.com/office/drawing/2014/main" id="{473CFD8B-6750-8F98-C931-A58E693AB17A}"/>
                  </a:ext>
                </a:extLst>
              </p:cNvPr>
              <p:cNvGrpSpPr/>
              <p:nvPr/>
            </p:nvGrpSpPr>
            <p:grpSpPr>
              <a:xfrm>
                <a:off x="4210681" y="3924669"/>
                <a:ext cx="36549" cy="31366"/>
                <a:chOff x="4210681" y="3924669"/>
                <a:chExt cx="36549" cy="31366"/>
              </a:xfrm>
            </p:grpSpPr>
            <p:sp>
              <p:nvSpPr>
                <p:cNvPr id="2511" name="Google Shape;5756;p66">
                  <a:extLst>
                    <a:ext uri="{FF2B5EF4-FFF2-40B4-BE49-F238E27FC236}">
                      <a16:creationId xmlns:a16="http://schemas.microsoft.com/office/drawing/2014/main" id="{14737584-14EA-9510-E6E9-9E5C20FBD48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5757;p66">
                  <a:extLst>
                    <a:ext uri="{FF2B5EF4-FFF2-40B4-BE49-F238E27FC236}">
                      <a16:creationId xmlns:a16="http://schemas.microsoft.com/office/drawing/2014/main" id="{6852B34F-B0F7-424C-F236-E19861119CC4}"/>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5758;p66">
                <a:extLst>
                  <a:ext uri="{FF2B5EF4-FFF2-40B4-BE49-F238E27FC236}">
                    <a16:creationId xmlns:a16="http://schemas.microsoft.com/office/drawing/2014/main" id="{0DEEB7CD-9C3B-520D-CB3B-08EE2DDF0CFC}"/>
                  </a:ext>
                </a:extLst>
              </p:cNvPr>
              <p:cNvGrpSpPr/>
              <p:nvPr/>
            </p:nvGrpSpPr>
            <p:grpSpPr>
              <a:xfrm>
                <a:off x="3987771" y="3628874"/>
                <a:ext cx="31499" cy="26993"/>
                <a:chOff x="3987771" y="3628874"/>
                <a:chExt cx="31499" cy="26993"/>
              </a:xfrm>
            </p:grpSpPr>
            <p:sp>
              <p:nvSpPr>
                <p:cNvPr id="2509" name="Google Shape;5759;p66">
                  <a:extLst>
                    <a:ext uri="{FF2B5EF4-FFF2-40B4-BE49-F238E27FC236}">
                      <a16:creationId xmlns:a16="http://schemas.microsoft.com/office/drawing/2014/main" id="{8D1359B2-D6AA-65CB-F0ED-86B618E5D9DB}"/>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5760;p66">
                  <a:extLst>
                    <a:ext uri="{FF2B5EF4-FFF2-40B4-BE49-F238E27FC236}">
                      <a16:creationId xmlns:a16="http://schemas.microsoft.com/office/drawing/2014/main" id="{6B01027B-012D-95E1-D800-C808A966220B}"/>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2" name="Google Shape;5761;p66">
                <a:extLst>
                  <a:ext uri="{FF2B5EF4-FFF2-40B4-BE49-F238E27FC236}">
                    <a16:creationId xmlns:a16="http://schemas.microsoft.com/office/drawing/2014/main" id="{E7E7AEEB-32FD-9C4C-5669-B23CF23892AD}"/>
                  </a:ext>
                </a:extLst>
              </p:cNvPr>
              <p:cNvGrpSpPr/>
              <p:nvPr/>
            </p:nvGrpSpPr>
            <p:grpSpPr>
              <a:xfrm>
                <a:off x="4087382" y="3775674"/>
                <a:ext cx="31405" cy="26898"/>
                <a:chOff x="4087382" y="3775674"/>
                <a:chExt cx="31405" cy="26898"/>
              </a:xfrm>
            </p:grpSpPr>
            <p:sp>
              <p:nvSpPr>
                <p:cNvPr id="2507" name="Google Shape;5762;p66">
                  <a:extLst>
                    <a:ext uri="{FF2B5EF4-FFF2-40B4-BE49-F238E27FC236}">
                      <a16:creationId xmlns:a16="http://schemas.microsoft.com/office/drawing/2014/main" id="{90548535-4A15-2AAA-1DFC-1821824785C3}"/>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5763;p66">
                  <a:extLst>
                    <a:ext uri="{FF2B5EF4-FFF2-40B4-BE49-F238E27FC236}">
                      <a16:creationId xmlns:a16="http://schemas.microsoft.com/office/drawing/2014/main" id="{B0AACC75-C5F3-2BE1-439D-1FA19ECBE3CD}"/>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5764;p66">
                <a:extLst>
                  <a:ext uri="{FF2B5EF4-FFF2-40B4-BE49-F238E27FC236}">
                    <a16:creationId xmlns:a16="http://schemas.microsoft.com/office/drawing/2014/main" id="{D6B4455A-08FF-23D0-C6F2-B8B382569DA3}"/>
                  </a:ext>
                </a:extLst>
              </p:cNvPr>
              <p:cNvGrpSpPr/>
              <p:nvPr/>
            </p:nvGrpSpPr>
            <p:grpSpPr>
              <a:xfrm>
                <a:off x="4118873" y="3856637"/>
                <a:ext cx="31405" cy="26906"/>
                <a:chOff x="4118873" y="3856637"/>
                <a:chExt cx="31405" cy="26906"/>
              </a:xfrm>
            </p:grpSpPr>
            <p:sp>
              <p:nvSpPr>
                <p:cNvPr id="2505" name="Google Shape;5765;p66">
                  <a:extLst>
                    <a:ext uri="{FF2B5EF4-FFF2-40B4-BE49-F238E27FC236}">
                      <a16:creationId xmlns:a16="http://schemas.microsoft.com/office/drawing/2014/main" id="{535CEEF4-4D0F-923E-4326-6318E8C328CC}"/>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5766;p66">
                  <a:extLst>
                    <a:ext uri="{FF2B5EF4-FFF2-40B4-BE49-F238E27FC236}">
                      <a16:creationId xmlns:a16="http://schemas.microsoft.com/office/drawing/2014/main" id="{23BE47E5-AB70-90A3-B724-75DE6FB0F579}"/>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4" name="Google Shape;5767;p66">
                <a:extLst>
                  <a:ext uri="{FF2B5EF4-FFF2-40B4-BE49-F238E27FC236}">
                    <a16:creationId xmlns:a16="http://schemas.microsoft.com/office/drawing/2014/main" id="{5D24F152-FA44-86C3-2A2E-335FFD1B2649}"/>
                  </a:ext>
                </a:extLst>
              </p:cNvPr>
              <p:cNvGrpSpPr/>
              <p:nvPr/>
            </p:nvGrpSpPr>
            <p:grpSpPr>
              <a:xfrm>
                <a:off x="4168541" y="3639523"/>
                <a:ext cx="31499" cy="26906"/>
                <a:chOff x="4168541" y="3639523"/>
                <a:chExt cx="31499" cy="26906"/>
              </a:xfrm>
            </p:grpSpPr>
            <p:sp>
              <p:nvSpPr>
                <p:cNvPr id="2503" name="Google Shape;5768;p66">
                  <a:extLst>
                    <a:ext uri="{FF2B5EF4-FFF2-40B4-BE49-F238E27FC236}">
                      <a16:creationId xmlns:a16="http://schemas.microsoft.com/office/drawing/2014/main" id="{955C8E23-07FD-80EA-8D7C-3956958BFC90}"/>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5769;p66">
                  <a:extLst>
                    <a:ext uri="{FF2B5EF4-FFF2-40B4-BE49-F238E27FC236}">
                      <a16:creationId xmlns:a16="http://schemas.microsoft.com/office/drawing/2014/main" id="{B2ED44B9-550F-B064-A0A9-8FC3831A4227}"/>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5" name="Google Shape;5770;p66">
                <a:extLst>
                  <a:ext uri="{FF2B5EF4-FFF2-40B4-BE49-F238E27FC236}">
                    <a16:creationId xmlns:a16="http://schemas.microsoft.com/office/drawing/2014/main" id="{B25A7022-F06D-FE38-6A1D-E039743223F4}"/>
                  </a:ext>
                </a:extLst>
              </p:cNvPr>
              <p:cNvGrpSpPr/>
              <p:nvPr/>
            </p:nvGrpSpPr>
            <p:grpSpPr>
              <a:xfrm>
                <a:off x="3965789" y="3393545"/>
                <a:ext cx="31405" cy="26945"/>
                <a:chOff x="3965789" y="3393545"/>
                <a:chExt cx="31405" cy="26945"/>
              </a:xfrm>
            </p:grpSpPr>
            <p:sp>
              <p:nvSpPr>
                <p:cNvPr id="2501" name="Google Shape;5771;p66">
                  <a:extLst>
                    <a:ext uri="{FF2B5EF4-FFF2-40B4-BE49-F238E27FC236}">
                      <a16:creationId xmlns:a16="http://schemas.microsoft.com/office/drawing/2014/main" id="{046045AF-230F-0439-75DB-E08B906DF8FD}"/>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5772;p66">
                  <a:extLst>
                    <a:ext uri="{FF2B5EF4-FFF2-40B4-BE49-F238E27FC236}">
                      <a16:creationId xmlns:a16="http://schemas.microsoft.com/office/drawing/2014/main" id="{0C037BA9-D077-478F-5086-EB502BD8539C}"/>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5773;p66">
                <a:extLst>
                  <a:ext uri="{FF2B5EF4-FFF2-40B4-BE49-F238E27FC236}">
                    <a16:creationId xmlns:a16="http://schemas.microsoft.com/office/drawing/2014/main" id="{BAFD621A-1159-0EA3-B5BD-8E44B5AC7267}"/>
                  </a:ext>
                </a:extLst>
              </p:cNvPr>
              <p:cNvGrpSpPr/>
              <p:nvPr/>
            </p:nvGrpSpPr>
            <p:grpSpPr>
              <a:xfrm>
                <a:off x="3925166" y="3491008"/>
                <a:ext cx="31405" cy="27001"/>
                <a:chOff x="3925166" y="3491008"/>
                <a:chExt cx="31405" cy="27001"/>
              </a:xfrm>
            </p:grpSpPr>
            <p:sp>
              <p:nvSpPr>
                <p:cNvPr id="2499" name="Google Shape;5774;p66">
                  <a:extLst>
                    <a:ext uri="{FF2B5EF4-FFF2-40B4-BE49-F238E27FC236}">
                      <a16:creationId xmlns:a16="http://schemas.microsoft.com/office/drawing/2014/main" id="{0855785D-29E1-CB92-BD51-C588A7366C86}"/>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5775;p66">
                  <a:extLst>
                    <a:ext uri="{FF2B5EF4-FFF2-40B4-BE49-F238E27FC236}">
                      <a16:creationId xmlns:a16="http://schemas.microsoft.com/office/drawing/2014/main" id="{B02FB8ED-468E-6750-76D8-302C50C7D722}"/>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5776;p66">
                <a:extLst>
                  <a:ext uri="{FF2B5EF4-FFF2-40B4-BE49-F238E27FC236}">
                    <a16:creationId xmlns:a16="http://schemas.microsoft.com/office/drawing/2014/main" id="{9AA18826-520B-A0F5-7C4D-A626E4FBBAE3}"/>
                  </a:ext>
                </a:extLst>
              </p:cNvPr>
              <p:cNvGrpSpPr/>
              <p:nvPr/>
            </p:nvGrpSpPr>
            <p:grpSpPr>
              <a:xfrm>
                <a:off x="3682845" y="3340976"/>
                <a:ext cx="31397" cy="26898"/>
                <a:chOff x="3682845" y="3340976"/>
                <a:chExt cx="31397" cy="26898"/>
              </a:xfrm>
            </p:grpSpPr>
            <p:sp>
              <p:nvSpPr>
                <p:cNvPr id="2497" name="Google Shape;5777;p66">
                  <a:extLst>
                    <a:ext uri="{FF2B5EF4-FFF2-40B4-BE49-F238E27FC236}">
                      <a16:creationId xmlns:a16="http://schemas.microsoft.com/office/drawing/2014/main" id="{0138D4DA-9F03-0F54-B462-0039A478DB5F}"/>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5778;p66">
                  <a:extLst>
                    <a:ext uri="{FF2B5EF4-FFF2-40B4-BE49-F238E27FC236}">
                      <a16:creationId xmlns:a16="http://schemas.microsoft.com/office/drawing/2014/main" id="{314274A7-FF0C-F3F6-F1A8-B440DC82711D}"/>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5779;p66">
                <a:extLst>
                  <a:ext uri="{FF2B5EF4-FFF2-40B4-BE49-F238E27FC236}">
                    <a16:creationId xmlns:a16="http://schemas.microsoft.com/office/drawing/2014/main" id="{8B4811E2-0F68-883E-D194-C645EF95F848}"/>
                  </a:ext>
                </a:extLst>
              </p:cNvPr>
              <p:cNvGrpSpPr/>
              <p:nvPr/>
            </p:nvGrpSpPr>
            <p:grpSpPr>
              <a:xfrm>
                <a:off x="3795393" y="3353725"/>
                <a:ext cx="31499" cy="26993"/>
                <a:chOff x="3795393" y="3353725"/>
                <a:chExt cx="31499" cy="26993"/>
              </a:xfrm>
            </p:grpSpPr>
            <p:sp>
              <p:nvSpPr>
                <p:cNvPr id="2495" name="Google Shape;5780;p66">
                  <a:extLst>
                    <a:ext uri="{FF2B5EF4-FFF2-40B4-BE49-F238E27FC236}">
                      <a16:creationId xmlns:a16="http://schemas.microsoft.com/office/drawing/2014/main" id="{88C57A36-0829-6A16-626A-C7942B62AAFA}"/>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5781;p66">
                  <a:extLst>
                    <a:ext uri="{FF2B5EF4-FFF2-40B4-BE49-F238E27FC236}">
                      <a16:creationId xmlns:a16="http://schemas.microsoft.com/office/drawing/2014/main" id="{242BE353-E93C-6998-0F01-E53FD667B332}"/>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5782;p66">
                <a:extLst>
                  <a:ext uri="{FF2B5EF4-FFF2-40B4-BE49-F238E27FC236}">
                    <a16:creationId xmlns:a16="http://schemas.microsoft.com/office/drawing/2014/main" id="{4EAE5FD5-699E-E52A-5CBB-0C529423BE29}"/>
                  </a:ext>
                </a:extLst>
              </p:cNvPr>
              <p:cNvGrpSpPr/>
              <p:nvPr/>
            </p:nvGrpSpPr>
            <p:grpSpPr>
              <a:xfrm>
                <a:off x="4176909" y="4363221"/>
                <a:ext cx="38924" cy="33316"/>
                <a:chOff x="4176909" y="4363221"/>
                <a:chExt cx="38924" cy="33316"/>
              </a:xfrm>
            </p:grpSpPr>
            <p:sp>
              <p:nvSpPr>
                <p:cNvPr id="2493" name="Google Shape;5783;p66">
                  <a:extLst>
                    <a:ext uri="{FF2B5EF4-FFF2-40B4-BE49-F238E27FC236}">
                      <a16:creationId xmlns:a16="http://schemas.microsoft.com/office/drawing/2014/main" id="{815BAECA-0416-33DB-0D69-090FDC9C3E99}"/>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5784;p66">
                  <a:extLst>
                    <a:ext uri="{FF2B5EF4-FFF2-40B4-BE49-F238E27FC236}">
                      <a16:creationId xmlns:a16="http://schemas.microsoft.com/office/drawing/2014/main" id="{592D7F42-2D89-9C3D-7B95-AE3C9E74A5A1}"/>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5785;p66">
                <a:extLst>
                  <a:ext uri="{FF2B5EF4-FFF2-40B4-BE49-F238E27FC236}">
                    <a16:creationId xmlns:a16="http://schemas.microsoft.com/office/drawing/2014/main" id="{5C55280F-2E5A-9C3F-3FFE-D5B9BFE75B0E}"/>
                  </a:ext>
                </a:extLst>
              </p:cNvPr>
              <p:cNvGrpSpPr/>
              <p:nvPr/>
            </p:nvGrpSpPr>
            <p:grpSpPr>
              <a:xfrm>
                <a:off x="4226191" y="4007660"/>
                <a:ext cx="33560" cy="28770"/>
                <a:chOff x="4226191" y="4007660"/>
                <a:chExt cx="33560" cy="28770"/>
              </a:xfrm>
            </p:grpSpPr>
            <p:sp>
              <p:nvSpPr>
                <p:cNvPr id="2491" name="Google Shape;5786;p66">
                  <a:extLst>
                    <a:ext uri="{FF2B5EF4-FFF2-40B4-BE49-F238E27FC236}">
                      <a16:creationId xmlns:a16="http://schemas.microsoft.com/office/drawing/2014/main" id="{E6F02984-6C73-9C77-4290-F7591D364AB4}"/>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5787;p66">
                  <a:extLst>
                    <a:ext uri="{FF2B5EF4-FFF2-40B4-BE49-F238E27FC236}">
                      <a16:creationId xmlns:a16="http://schemas.microsoft.com/office/drawing/2014/main" id="{84791B69-FC32-1BB9-397D-C27D9F2F5151}"/>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5788;p66">
                <a:extLst>
                  <a:ext uri="{FF2B5EF4-FFF2-40B4-BE49-F238E27FC236}">
                    <a16:creationId xmlns:a16="http://schemas.microsoft.com/office/drawing/2014/main" id="{3C8282F3-6B3F-6882-D8B9-46BA695492EF}"/>
                  </a:ext>
                </a:extLst>
              </p:cNvPr>
              <p:cNvGrpSpPr/>
              <p:nvPr/>
            </p:nvGrpSpPr>
            <p:grpSpPr>
              <a:xfrm>
                <a:off x="3597785" y="3377045"/>
                <a:ext cx="33591" cy="28699"/>
                <a:chOff x="3597785" y="3377045"/>
                <a:chExt cx="33591" cy="28699"/>
              </a:xfrm>
            </p:grpSpPr>
            <p:sp>
              <p:nvSpPr>
                <p:cNvPr id="2489" name="Google Shape;5789;p66">
                  <a:extLst>
                    <a:ext uri="{FF2B5EF4-FFF2-40B4-BE49-F238E27FC236}">
                      <a16:creationId xmlns:a16="http://schemas.microsoft.com/office/drawing/2014/main" id="{035F6B86-A47A-D5BF-B059-C08468803BB7}"/>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5790;p66">
                  <a:extLst>
                    <a:ext uri="{FF2B5EF4-FFF2-40B4-BE49-F238E27FC236}">
                      <a16:creationId xmlns:a16="http://schemas.microsoft.com/office/drawing/2014/main" id="{A584788E-089A-FF81-D1EB-F8652CCA4BA8}"/>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5791;p66">
                <a:extLst>
                  <a:ext uri="{FF2B5EF4-FFF2-40B4-BE49-F238E27FC236}">
                    <a16:creationId xmlns:a16="http://schemas.microsoft.com/office/drawing/2014/main" id="{4F269E4E-FFAD-5D47-3B73-B56583B33036}"/>
                  </a:ext>
                </a:extLst>
              </p:cNvPr>
              <p:cNvGrpSpPr/>
              <p:nvPr/>
            </p:nvGrpSpPr>
            <p:grpSpPr>
              <a:xfrm>
                <a:off x="3887870" y="3669796"/>
                <a:ext cx="33591" cy="28692"/>
                <a:chOff x="3887870" y="3669796"/>
                <a:chExt cx="33591" cy="28692"/>
              </a:xfrm>
            </p:grpSpPr>
            <p:sp>
              <p:nvSpPr>
                <p:cNvPr id="2487" name="Google Shape;5792;p66">
                  <a:extLst>
                    <a:ext uri="{FF2B5EF4-FFF2-40B4-BE49-F238E27FC236}">
                      <a16:creationId xmlns:a16="http://schemas.microsoft.com/office/drawing/2014/main" id="{224110B2-56BB-FC23-47E2-13CC3AF09495}"/>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5793;p66">
                  <a:extLst>
                    <a:ext uri="{FF2B5EF4-FFF2-40B4-BE49-F238E27FC236}">
                      <a16:creationId xmlns:a16="http://schemas.microsoft.com/office/drawing/2014/main" id="{AF885AFB-3BEF-BCFC-5CCD-06CDE3366697}"/>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5794;p66">
                <a:extLst>
                  <a:ext uri="{FF2B5EF4-FFF2-40B4-BE49-F238E27FC236}">
                    <a16:creationId xmlns:a16="http://schemas.microsoft.com/office/drawing/2014/main" id="{978127D6-6C53-584F-9F05-D2E6A240FFBC}"/>
                  </a:ext>
                </a:extLst>
              </p:cNvPr>
              <p:cNvGrpSpPr/>
              <p:nvPr/>
            </p:nvGrpSpPr>
            <p:grpSpPr>
              <a:xfrm>
                <a:off x="3818320" y="3481625"/>
                <a:ext cx="33497" cy="28770"/>
                <a:chOff x="3818320" y="3481625"/>
                <a:chExt cx="33497" cy="28770"/>
              </a:xfrm>
            </p:grpSpPr>
            <p:sp>
              <p:nvSpPr>
                <p:cNvPr id="2485" name="Google Shape;5795;p66">
                  <a:extLst>
                    <a:ext uri="{FF2B5EF4-FFF2-40B4-BE49-F238E27FC236}">
                      <a16:creationId xmlns:a16="http://schemas.microsoft.com/office/drawing/2014/main" id="{34A67347-0C8A-2C7A-6E98-EA922F509616}"/>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5796;p66">
                  <a:extLst>
                    <a:ext uri="{FF2B5EF4-FFF2-40B4-BE49-F238E27FC236}">
                      <a16:creationId xmlns:a16="http://schemas.microsoft.com/office/drawing/2014/main" id="{1429FB01-E901-736E-14EC-B38D0C60BBAF}"/>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5797;p66">
                <a:extLst>
                  <a:ext uri="{FF2B5EF4-FFF2-40B4-BE49-F238E27FC236}">
                    <a16:creationId xmlns:a16="http://schemas.microsoft.com/office/drawing/2014/main" id="{3233AE00-28C4-357E-95F3-94F5A5161290}"/>
                  </a:ext>
                </a:extLst>
              </p:cNvPr>
              <p:cNvGrpSpPr/>
              <p:nvPr/>
            </p:nvGrpSpPr>
            <p:grpSpPr>
              <a:xfrm>
                <a:off x="4278139" y="4120948"/>
                <a:ext cx="37492" cy="32129"/>
                <a:chOff x="4278139" y="4120948"/>
                <a:chExt cx="37492" cy="32129"/>
              </a:xfrm>
            </p:grpSpPr>
            <p:sp>
              <p:nvSpPr>
                <p:cNvPr id="2483" name="Google Shape;5798;p66">
                  <a:extLst>
                    <a:ext uri="{FF2B5EF4-FFF2-40B4-BE49-F238E27FC236}">
                      <a16:creationId xmlns:a16="http://schemas.microsoft.com/office/drawing/2014/main" id="{21550516-C208-E134-9C62-ADFCA17BE7B0}"/>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5799;p66">
                  <a:extLst>
                    <a:ext uri="{FF2B5EF4-FFF2-40B4-BE49-F238E27FC236}">
                      <a16:creationId xmlns:a16="http://schemas.microsoft.com/office/drawing/2014/main" id="{08065893-0F95-9D6E-4DE9-7CE055C82C2C}"/>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5800;p66">
                <a:extLst>
                  <a:ext uri="{FF2B5EF4-FFF2-40B4-BE49-F238E27FC236}">
                    <a16:creationId xmlns:a16="http://schemas.microsoft.com/office/drawing/2014/main" id="{B6975DE1-839B-D7CB-A521-6291F7BA4EF6}"/>
                  </a:ext>
                </a:extLst>
              </p:cNvPr>
              <p:cNvGrpSpPr/>
              <p:nvPr/>
            </p:nvGrpSpPr>
            <p:grpSpPr>
              <a:xfrm>
                <a:off x="4419898" y="3977388"/>
                <a:ext cx="33497" cy="28692"/>
                <a:chOff x="4419898" y="3977388"/>
                <a:chExt cx="33497" cy="28692"/>
              </a:xfrm>
            </p:grpSpPr>
            <p:sp>
              <p:nvSpPr>
                <p:cNvPr id="2481" name="Google Shape;5801;p66">
                  <a:extLst>
                    <a:ext uri="{FF2B5EF4-FFF2-40B4-BE49-F238E27FC236}">
                      <a16:creationId xmlns:a16="http://schemas.microsoft.com/office/drawing/2014/main" id="{97897877-02C3-3FBA-18A6-35C3BED40028}"/>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5802;p66">
                  <a:extLst>
                    <a:ext uri="{FF2B5EF4-FFF2-40B4-BE49-F238E27FC236}">
                      <a16:creationId xmlns:a16="http://schemas.microsoft.com/office/drawing/2014/main" id="{F40C8358-1F4D-D236-4D79-E84E5A0E6813}"/>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5803;p66">
                <a:extLst>
                  <a:ext uri="{FF2B5EF4-FFF2-40B4-BE49-F238E27FC236}">
                    <a16:creationId xmlns:a16="http://schemas.microsoft.com/office/drawing/2014/main" id="{B7E1EE61-8C4D-13C8-D55E-916DCD32BAE3}"/>
                  </a:ext>
                </a:extLst>
              </p:cNvPr>
              <p:cNvGrpSpPr/>
              <p:nvPr/>
            </p:nvGrpSpPr>
            <p:grpSpPr>
              <a:xfrm>
                <a:off x="4158930" y="4034684"/>
                <a:ext cx="33497" cy="28762"/>
                <a:chOff x="4158930" y="4034684"/>
                <a:chExt cx="33497" cy="28762"/>
              </a:xfrm>
            </p:grpSpPr>
            <p:sp>
              <p:nvSpPr>
                <p:cNvPr id="2479" name="Google Shape;5804;p66">
                  <a:extLst>
                    <a:ext uri="{FF2B5EF4-FFF2-40B4-BE49-F238E27FC236}">
                      <a16:creationId xmlns:a16="http://schemas.microsoft.com/office/drawing/2014/main" id="{49DFA37D-1541-A933-07C6-DBDFC5EF3A58}"/>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5805;p66">
                  <a:extLst>
                    <a:ext uri="{FF2B5EF4-FFF2-40B4-BE49-F238E27FC236}">
                      <a16:creationId xmlns:a16="http://schemas.microsoft.com/office/drawing/2014/main" id="{9616E2A8-24CE-003B-4CFF-00D58E9A367E}"/>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5806;p66">
                <a:extLst>
                  <a:ext uri="{FF2B5EF4-FFF2-40B4-BE49-F238E27FC236}">
                    <a16:creationId xmlns:a16="http://schemas.microsoft.com/office/drawing/2014/main" id="{1D8D8A1E-35F1-DC5C-2693-72A5C04A68CD}"/>
                  </a:ext>
                </a:extLst>
              </p:cNvPr>
              <p:cNvGrpSpPr/>
              <p:nvPr/>
            </p:nvGrpSpPr>
            <p:grpSpPr>
              <a:xfrm>
                <a:off x="4134949" y="3957049"/>
                <a:ext cx="33497" cy="28770"/>
                <a:chOff x="4134949" y="3957049"/>
                <a:chExt cx="33497" cy="28770"/>
              </a:xfrm>
            </p:grpSpPr>
            <p:sp>
              <p:nvSpPr>
                <p:cNvPr id="2477" name="Google Shape;5807;p66">
                  <a:extLst>
                    <a:ext uri="{FF2B5EF4-FFF2-40B4-BE49-F238E27FC236}">
                      <a16:creationId xmlns:a16="http://schemas.microsoft.com/office/drawing/2014/main" id="{9C2719A7-A38B-FD11-0275-709C19C85323}"/>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5808;p66">
                  <a:extLst>
                    <a:ext uri="{FF2B5EF4-FFF2-40B4-BE49-F238E27FC236}">
                      <a16:creationId xmlns:a16="http://schemas.microsoft.com/office/drawing/2014/main" id="{83064F46-5689-A54E-1593-8D8A67A93C31}"/>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5809;p66">
                <a:extLst>
                  <a:ext uri="{FF2B5EF4-FFF2-40B4-BE49-F238E27FC236}">
                    <a16:creationId xmlns:a16="http://schemas.microsoft.com/office/drawing/2014/main" id="{E7F3BFEA-460A-A953-68ED-37E3F92AC674}"/>
                  </a:ext>
                </a:extLst>
              </p:cNvPr>
              <p:cNvGrpSpPr/>
              <p:nvPr/>
            </p:nvGrpSpPr>
            <p:grpSpPr>
              <a:xfrm>
                <a:off x="4193653" y="4184403"/>
                <a:ext cx="43580" cy="37264"/>
                <a:chOff x="4193653" y="4184403"/>
                <a:chExt cx="43580" cy="37264"/>
              </a:xfrm>
            </p:grpSpPr>
            <p:sp>
              <p:nvSpPr>
                <p:cNvPr id="2475" name="Google Shape;5810;p66">
                  <a:extLst>
                    <a:ext uri="{FF2B5EF4-FFF2-40B4-BE49-F238E27FC236}">
                      <a16:creationId xmlns:a16="http://schemas.microsoft.com/office/drawing/2014/main" id="{F2F8B910-B66D-55BA-9A62-EBDA1B2BC818}"/>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5811;p66">
                  <a:extLst>
                    <a:ext uri="{FF2B5EF4-FFF2-40B4-BE49-F238E27FC236}">
                      <a16:creationId xmlns:a16="http://schemas.microsoft.com/office/drawing/2014/main" id="{FE9C5E33-2344-801E-44B1-7599B0A2D01D}"/>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9" name="Google Shape;5812;p66">
                <a:extLst>
                  <a:ext uri="{FF2B5EF4-FFF2-40B4-BE49-F238E27FC236}">
                    <a16:creationId xmlns:a16="http://schemas.microsoft.com/office/drawing/2014/main" id="{A8F3B315-6685-2BE7-70C9-B3FD2C740B73}"/>
                  </a:ext>
                </a:extLst>
              </p:cNvPr>
              <p:cNvGrpSpPr/>
              <p:nvPr/>
            </p:nvGrpSpPr>
            <p:grpSpPr>
              <a:xfrm>
                <a:off x="4343600" y="3943844"/>
                <a:ext cx="43580" cy="37312"/>
                <a:chOff x="4343600" y="3943844"/>
                <a:chExt cx="43580" cy="37312"/>
              </a:xfrm>
            </p:grpSpPr>
            <p:sp>
              <p:nvSpPr>
                <p:cNvPr id="2473" name="Google Shape;5813;p66">
                  <a:extLst>
                    <a:ext uri="{FF2B5EF4-FFF2-40B4-BE49-F238E27FC236}">
                      <a16:creationId xmlns:a16="http://schemas.microsoft.com/office/drawing/2014/main" id="{A2F8AE96-EC9F-64D7-A777-7E61A5E6044E}"/>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5814;p66">
                  <a:extLst>
                    <a:ext uri="{FF2B5EF4-FFF2-40B4-BE49-F238E27FC236}">
                      <a16:creationId xmlns:a16="http://schemas.microsoft.com/office/drawing/2014/main" id="{C01821F3-60EE-7E59-0848-26C7E14A8E73}"/>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5815;p66">
                <a:extLst>
                  <a:ext uri="{FF2B5EF4-FFF2-40B4-BE49-F238E27FC236}">
                    <a16:creationId xmlns:a16="http://schemas.microsoft.com/office/drawing/2014/main" id="{D4D0324B-B48F-23BC-808F-3C627558755C}"/>
                  </a:ext>
                </a:extLst>
              </p:cNvPr>
              <p:cNvGrpSpPr/>
              <p:nvPr/>
            </p:nvGrpSpPr>
            <p:grpSpPr>
              <a:xfrm>
                <a:off x="4172339" y="3381693"/>
                <a:ext cx="31499" cy="27001"/>
                <a:chOff x="4172339" y="3381693"/>
                <a:chExt cx="31499" cy="27001"/>
              </a:xfrm>
            </p:grpSpPr>
            <p:sp>
              <p:nvSpPr>
                <p:cNvPr id="2471" name="Google Shape;5816;p66">
                  <a:extLst>
                    <a:ext uri="{FF2B5EF4-FFF2-40B4-BE49-F238E27FC236}">
                      <a16:creationId xmlns:a16="http://schemas.microsoft.com/office/drawing/2014/main" id="{12584092-1662-A90B-9D50-3F6DE2918F29}"/>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5817;p66">
                  <a:extLst>
                    <a:ext uri="{FF2B5EF4-FFF2-40B4-BE49-F238E27FC236}">
                      <a16:creationId xmlns:a16="http://schemas.microsoft.com/office/drawing/2014/main" id="{F19226EC-C2F0-EE59-2847-944979EB169D}"/>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4080874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0" name="Google Shape;1040;p39"/>
          <p:cNvSpPr txBox="1">
            <a:spLocks noGrp="1"/>
          </p:cNvSpPr>
          <p:nvPr>
            <p:ph type="body" idx="1"/>
          </p:nvPr>
        </p:nvSpPr>
        <p:spPr>
          <a:xfrm>
            <a:off x="157271" y="1023534"/>
            <a:ext cx="4596114" cy="3126999"/>
          </a:xfrm>
          <a:prstGeom prst="rect">
            <a:avLst/>
          </a:prstGeom>
        </p:spPr>
        <p:txBody>
          <a:bodyPr spcFirstLastPara="1" wrap="square" lIns="91425" tIns="91425" rIns="91425" bIns="91425" anchor="ctr" anchorCtr="0">
            <a:noAutofit/>
          </a:bodyPr>
          <a:lstStyle/>
          <a:p>
            <a:pPr marL="139700" indent="0" algn="just">
              <a:lnSpc>
                <a:spcPct val="120000"/>
              </a:lnSpc>
              <a:spcBef>
                <a:spcPts val="600"/>
              </a:spcBef>
              <a:spcAft>
                <a:spcPts val="600"/>
              </a:spcAft>
              <a:buNone/>
            </a:pP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Sử</a:t>
            </a:r>
            <a:r>
              <a:rPr lang="en-US" sz="1800" b="1"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effectLst/>
                <a:latin typeface="Times New Roman" panose="02020603050405020304" pitchFamily="18" charset="0"/>
                <a:ea typeface="Calibri" panose="020F0502020204030204" pitchFamily="34" charset="0"/>
                <a:cs typeface="Angsana New" panose="02020603050405020304" pitchFamily="18" charset="-34"/>
              </a:rPr>
              <a:t>dụng</a:t>
            </a:r>
            <a:r>
              <a:rPr lang="en-US" sz="1800" b="1" kern="100" dirty="0">
                <a:latin typeface="Times New Roman" panose="02020603050405020304" pitchFamily="18" charset="0"/>
                <a:ea typeface="Calibri" panose="020F0502020204030204" pitchFamily="34" charset="0"/>
                <a:cs typeface="Angsana New" panose="02020603050405020304" pitchFamily="18" charset="-34"/>
              </a:rPr>
              <a:t> </a:t>
            </a:r>
            <a:r>
              <a:rPr lang="en-US" sz="1800" b="1" kern="100" dirty="0" err="1">
                <a:latin typeface="Times New Roman" panose="02020603050405020304" pitchFamily="18" charset="0"/>
                <a:ea typeface="Calibri" panose="020F0502020204030204" pitchFamily="34" charset="0"/>
                <a:cs typeface="Angsana New" panose="02020603050405020304" pitchFamily="18" charset="-34"/>
              </a:rPr>
              <a:t>mạch</a:t>
            </a:r>
            <a:r>
              <a:rPr lang="en-US" sz="1800" b="1" kern="100" dirty="0">
                <a:latin typeface="Times New Roman" panose="02020603050405020304" pitchFamily="18" charset="0"/>
                <a:ea typeface="Calibri" panose="020F0502020204030204" pitchFamily="34" charset="0"/>
                <a:cs typeface="Angsana New" panose="02020603050405020304" pitchFamily="18" charset="-34"/>
              </a:rPr>
              <a:t> Arduino Nano:</a:t>
            </a:r>
          </a:p>
          <a:p>
            <a:pPr marL="139700" indent="0" algn="just">
              <a:lnSpc>
                <a:spcPct val="120000"/>
              </a:lnSpc>
              <a:spcBef>
                <a:spcPts val="600"/>
              </a:spcBef>
              <a:spcAft>
                <a:spcPts val="600"/>
              </a:spcAft>
              <a:buNone/>
            </a:pP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Arduino Nano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chức</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năng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tương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tự</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như</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Arduino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Duemilanove</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nhưng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khác</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nhau</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về</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dạng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mạch</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Nano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được</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tích</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hợp</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vi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điều</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khiển</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ATmega328P,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giống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như</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Arduino UNO.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Sự</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khác</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biệt</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chính</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giữa</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chúng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là</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bảng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UNO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dạng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PDIP (Plastic Dual-In-line Package)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với</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30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chân</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còn</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Nano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sẵn</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trong</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TQFP (plastic quad flat pack)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với</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 32 </a:t>
            </a:r>
            <a:r>
              <a:rPr lang="en-US" sz="1800" kern="100" dirty="0" err="1">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chân</a:t>
            </a:r>
            <a:r>
              <a:rPr lang="en-US" sz="1800"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rPr>
              <a:t>.</a:t>
            </a:r>
            <a:endParaRPr lang="en-US" sz="1800" b="1" kern="100" dirty="0">
              <a:solidFill>
                <a:schemeClr val="tx1"/>
              </a:solidFill>
              <a:effectLst/>
              <a:latin typeface="Times New Roman" panose="02020603050405020304" pitchFamily="18" charset="0"/>
              <a:ea typeface="Calibri" panose="020F0502020204030204" pitchFamily="34" charset="0"/>
              <a:cs typeface="Angsana New" panose="02020603050405020304" pitchFamily="18" charset="-34"/>
            </a:endParaRPr>
          </a:p>
        </p:txBody>
      </p:sp>
      <p:grpSp>
        <p:nvGrpSpPr>
          <p:cNvPr id="1041" name="Google Shape;1041;p39"/>
          <p:cNvGrpSpPr/>
          <p:nvPr/>
        </p:nvGrpSpPr>
        <p:grpSpPr>
          <a:xfrm rot="-2700000">
            <a:off x="7115459" y="678089"/>
            <a:ext cx="1851812" cy="4777164"/>
            <a:chOff x="7613132" y="1646510"/>
            <a:chExt cx="1402258" cy="3617440"/>
          </a:xfrm>
        </p:grpSpPr>
        <p:grpSp>
          <p:nvGrpSpPr>
            <p:cNvPr id="1042" name="Google Shape;1042;p39"/>
            <p:cNvGrpSpPr/>
            <p:nvPr/>
          </p:nvGrpSpPr>
          <p:grpSpPr>
            <a:xfrm rot="5400000">
              <a:off x="6742621" y="2517021"/>
              <a:ext cx="3143280" cy="1402258"/>
              <a:chOff x="5761175" y="3597075"/>
              <a:chExt cx="2824913" cy="1260230"/>
            </a:xfrm>
          </p:grpSpPr>
          <p:sp>
            <p:nvSpPr>
              <p:cNvPr id="1043" name="Google Shape;1043;p39"/>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flipH="1">
                <a:off x="5886887" y="4117190"/>
                <a:ext cx="2699200" cy="621737"/>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flipH="1">
                <a:off x="6489540" y="4099087"/>
                <a:ext cx="40280" cy="40280"/>
              </a:xfrm>
              <a:custGeom>
                <a:avLst/>
                <a:gdLst/>
                <a:ahLst/>
                <a:cxnLst/>
                <a:rect l="l" t="t" r="r" b="b"/>
                <a:pathLst>
                  <a:path w="1217" h="1217"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flipH="1">
                <a:off x="7010648" y="4454182"/>
                <a:ext cx="40280" cy="40280"/>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flipH="1">
                <a:off x="6807425" y="3896865"/>
                <a:ext cx="441686" cy="441686"/>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flipH="1">
                <a:off x="6508614" y="3597075"/>
                <a:ext cx="1040288" cy="1040254"/>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flipH="1">
                <a:off x="6876831" y="3915995"/>
                <a:ext cx="353150" cy="353150"/>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flipH="1">
                <a:off x="7463333" y="4427042"/>
                <a:ext cx="592578" cy="92574"/>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4" name="Google Shape;1054;p39"/>
            <p:cNvCxnSpPr/>
            <p:nvPr/>
          </p:nvCxnSpPr>
          <p:spPr>
            <a:xfrm>
              <a:off x="8038592" y="4511850"/>
              <a:ext cx="0" cy="752100"/>
            </a:xfrm>
            <a:prstGeom prst="straightConnector1">
              <a:avLst/>
            </a:prstGeom>
            <a:noFill/>
            <a:ln w="28575" cap="flat" cmpd="sng">
              <a:solidFill>
                <a:schemeClr val="dk1"/>
              </a:solidFill>
              <a:prstDash val="solid"/>
              <a:round/>
              <a:headEnd type="none" w="med" len="med"/>
              <a:tailEnd type="none" w="med" len="med"/>
            </a:ln>
          </p:spPr>
        </p:cxnSp>
      </p:grpSp>
      <p:grpSp>
        <p:nvGrpSpPr>
          <p:cNvPr id="2" name="Google Shape;10925;p70">
            <a:extLst>
              <a:ext uri="{FF2B5EF4-FFF2-40B4-BE49-F238E27FC236}">
                <a16:creationId xmlns:a16="http://schemas.microsoft.com/office/drawing/2014/main" id="{66FAC7E1-77B2-BB88-DD7C-A05CE8F7255E}"/>
              </a:ext>
            </a:extLst>
          </p:cNvPr>
          <p:cNvGrpSpPr/>
          <p:nvPr/>
        </p:nvGrpSpPr>
        <p:grpSpPr>
          <a:xfrm>
            <a:off x="5394900" y="2355531"/>
            <a:ext cx="1549427" cy="1463606"/>
            <a:chOff x="729238" y="1179665"/>
            <a:chExt cx="1636117" cy="1526144"/>
          </a:xfrm>
        </p:grpSpPr>
        <p:grpSp>
          <p:nvGrpSpPr>
            <p:cNvPr id="3" name="Google Shape;10926;p70">
              <a:extLst>
                <a:ext uri="{FF2B5EF4-FFF2-40B4-BE49-F238E27FC236}">
                  <a16:creationId xmlns:a16="http://schemas.microsoft.com/office/drawing/2014/main" id="{0AB96BB7-D4C1-A35E-DB0E-684C68913494}"/>
                </a:ext>
              </a:extLst>
            </p:cNvPr>
            <p:cNvGrpSpPr/>
            <p:nvPr/>
          </p:nvGrpSpPr>
          <p:grpSpPr>
            <a:xfrm>
              <a:off x="729238" y="1179665"/>
              <a:ext cx="80700" cy="1526144"/>
              <a:chOff x="729238" y="1179665"/>
              <a:chExt cx="80700" cy="1526144"/>
            </a:xfrm>
          </p:grpSpPr>
          <p:sp>
            <p:nvSpPr>
              <p:cNvPr id="2104" name="Google Shape;10927;p70">
                <a:extLst>
                  <a:ext uri="{FF2B5EF4-FFF2-40B4-BE49-F238E27FC236}">
                    <a16:creationId xmlns:a16="http://schemas.microsoft.com/office/drawing/2014/main" id="{80134E47-2ABD-5790-7378-881ED38F5EC5}"/>
                  </a:ext>
                </a:extLst>
              </p:cNvPr>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10928;p70">
                <a:extLst>
                  <a:ext uri="{FF2B5EF4-FFF2-40B4-BE49-F238E27FC236}">
                    <a16:creationId xmlns:a16="http://schemas.microsoft.com/office/drawing/2014/main" id="{4342DC1B-14C3-41A2-B9A3-E154BC0DC002}"/>
                  </a:ext>
                </a:extLst>
              </p:cNvPr>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10929;p70">
                <a:extLst>
                  <a:ext uri="{FF2B5EF4-FFF2-40B4-BE49-F238E27FC236}">
                    <a16:creationId xmlns:a16="http://schemas.microsoft.com/office/drawing/2014/main" id="{50FF7072-9589-A6F3-B77D-4D4D29CD2266}"/>
                  </a:ext>
                </a:extLst>
              </p:cNvPr>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10930;p70">
                <a:extLst>
                  <a:ext uri="{FF2B5EF4-FFF2-40B4-BE49-F238E27FC236}">
                    <a16:creationId xmlns:a16="http://schemas.microsoft.com/office/drawing/2014/main" id="{B16B8A1F-2781-2EE9-E2F1-D55C4786C4CB}"/>
                  </a:ext>
                </a:extLst>
              </p:cNvPr>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10931;p70">
                <a:extLst>
                  <a:ext uri="{FF2B5EF4-FFF2-40B4-BE49-F238E27FC236}">
                    <a16:creationId xmlns:a16="http://schemas.microsoft.com/office/drawing/2014/main" id="{123DEE81-C6DA-8571-18C1-CAA5BD27CB61}"/>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10932;p70">
                <a:extLst>
                  <a:ext uri="{FF2B5EF4-FFF2-40B4-BE49-F238E27FC236}">
                    <a16:creationId xmlns:a16="http://schemas.microsoft.com/office/drawing/2014/main" id="{51BB32A3-06D8-C9A7-850D-DFC48BEB79F9}"/>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10933;p70">
                <a:extLst>
                  <a:ext uri="{FF2B5EF4-FFF2-40B4-BE49-F238E27FC236}">
                    <a16:creationId xmlns:a16="http://schemas.microsoft.com/office/drawing/2014/main" id="{BF9952EF-BE67-B3F5-E671-C355DA21FC74}"/>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10934;p70">
                <a:extLst>
                  <a:ext uri="{FF2B5EF4-FFF2-40B4-BE49-F238E27FC236}">
                    <a16:creationId xmlns:a16="http://schemas.microsoft.com/office/drawing/2014/main" id="{2007C771-1639-5D8F-02F8-9AA65398A29E}"/>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0935;p70">
                <a:extLst>
                  <a:ext uri="{FF2B5EF4-FFF2-40B4-BE49-F238E27FC236}">
                    <a16:creationId xmlns:a16="http://schemas.microsoft.com/office/drawing/2014/main" id="{9419B1DA-EBEC-0C7B-6F8F-F7864DEE70B8}"/>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0936;p70">
                <a:extLst>
                  <a:ext uri="{FF2B5EF4-FFF2-40B4-BE49-F238E27FC236}">
                    <a16:creationId xmlns:a16="http://schemas.microsoft.com/office/drawing/2014/main" id="{E7A2A33F-C4B5-FBF3-3575-FAF6F76D3C47}"/>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0937;p70">
              <a:extLst>
                <a:ext uri="{FF2B5EF4-FFF2-40B4-BE49-F238E27FC236}">
                  <a16:creationId xmlns:a16="http://schemas.microsoft.com/office/drawing/2014/main" id="{DA3F083A-7124-57AC-D01C-841137A936F9}"/>
                </a:ext>
              </a:extLst>
            </p:cNvPr>
            <p:cNvGrpSpPr/>
            <p:nvPr/>
          </p:nvGrpSpPr>
          <p:grpSpPr>
            <a:xfrm>
              <a:off x="903098" y="1179665"/>
              <a:ext cx="80700" cy="1526144"/>
              <a:chOff x="903098" y="1179665"/>
              <a:chExt cx="80700" cy="1526144"/>
            </a:xfrm>
          </p:grpSpPr>
          <p:sp>
            <p:nvSpPr>
              <p:cNvPr id="2094" name="Google Shape;10938;p70">
                <a:extLst>
                  <a:ext uri="{FF2B5EF4-FFF2-40B4-BE49-F238E27FC236}">
                    <a16:creationId xmlns:a16="http://schemas.microsoft.com/office/drawing/2014/main" id="{DD7E9E2B-D258-6E05-3076-092C6D5CD125}"/>
                  </a:ext>
                </a:extLst>
              </p:cNvPr>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10939;p70">
                <a:extLst>
                  <a:ext uri="{FF2B5EF4-FFF2-40B4-BE49-F238E27FC236}">
                    <a16:creationId xmlns:a16="http://schemas.microsoft.com/office/drawing/2014/main" id="{A256FEDD-FD3F-EE88-0789-AEC3A6DBEF64}"/>
                  </a:ext>
                </a:extLst>
              </p:cNvPr>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10940;p70">
                <a:extLst>
                  <a:ext uri="{FF2B5EF4-FFF2-40B4-BE49-F238E27FC236}">
                    <a16:creationId xmlns:a16="http://schemas.microsoft.com/office/drawing/2014/main" id="{3074E283-A914-34A5-284E-7434CF23B706}"/>
                  </a:ext>
                </a:extLst>
              </p:cNvPr>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10941;p70">
                <a:extLst>
                  <a:ext uri="{FF2B5EF4-FFF2-40B4-BE49-F238E27FC236}">
                    <a16:creationId xmlns:a16="http://schemas.microsoft.com/office/drawing/2014/main" id="{44C0CC50-40E8-7E30-F78F-659F44ACD1CC}"/>
                  </a:ext>
                </a:extLst>
              </p:cNvPr>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10942;p70">
                <a:extLst>
                  <a:ext uri="{FF2B5EF4-FFF2-40B4-BE49-F238E27FC236}">
                    <a16:creationId xmlns:a16="http://schemas.microsoft.com/office/drawing/2014/main" id="{628E322C-BD6A-06D0-E34F-AE49DECE8A61}"/>
                  </a:ext>
                </a:extLst>
              </p:cNvPr>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10943;p70">
                <a:extLst>
                  <a:ext uri="{FF2B5EF4-FFF2-40B4-BE49-F238E27FC236}">
                    <a16:creationId xmlns:a16="http://schemas.microsoft.com/office/drawing/2014/main" id="{3B17FB0A-7E71-C76A-4918-6D53DA87EA23}"/>
                  </a:ext>
                </a:extLst>
              </p:cNvPr>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10944;p70">
                <a:extLst>
                  <a:ext uri="{FF2B5EF4-FFF2-40B4-BE49-F238E27FC236}">
                    <a16:creationId xmlns:a16="http://schemas.microsoft.com/office/drawing/2014/main" id="{8FCDB796-6414-0676-EE02-07BA2299BAC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10945;p70">
                <a:extLst>
                  <a:ext uri="{FF2B5EF4-FFF2-40B4-BE49-F238E27FC236}">
                    <a16:creationId xmlns:a16="http://schemas.microsoft.com/office/drawing/2014/main" id="{AE5581D7-19BD-5700-C5D1-15B8B3E75B42}"/>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10946;p70">
                <a:extLst>
                  <a:ext uri="{FF2B5EF4-FFF2-40B4-BE49-F238E27FC236}">
                    <a16:creationId xmlns:a16="http://schemas.microsoft.com/office/drawing/2014/main" id="{E43A6122-9180-AA1B-BC64-E219920CE1FE}"/>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10947;p70">
                <a:extLst>
                  <a:ext uri="{FF2B5EF4-FFF2-40B4-BE49-F238E27FC236}">
                    <a16:creationId xmlns:a16="http://schemas.microsoft.com/office/drawing/2014/main" id="{A26EFB9B-DE93-7A74-0846-34E936805DBA}"/>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0948;p70">
              <a:extLst>
                <a:ext uri="{FF2B5EF4-FFF2-40B4-BE49-F238E27FC236}">
                  <a16:creationId xmlns:a16="http://schemas.microsoft.com/office/drawing/2014/main" id="{076C0EAB-2BAD-3B27-EFB1-36E2146F2827}"/>
                </a:ext>
              </a:extLst>
            </p:cNvPr>
            <p:cNvGrpSpPr/>
            <p:nvPr/>
          </p:nvGrpSpPr>
          <p:grpSpPr>
            <a:xfrm>
              <a:off x="1076958" y="1179665"/>
              <a:ext cx="80700" cy="1526144"/>
              <a:chOff x="1076958" y="1179665"/>
              <a:chExt cx="80700" cy="1526144"/>
            </a:xfrm>
          </p:grpSpPr>
          <p:sp>
            <p:nvSpPr>
              <p:cNvPr id="2084" name="Google Shape;10949;p70">
                <a:extLst>
                  <a:ext uri="{FF2B5EF4-FFF2-40B4-BE49-F238E27FC236}">
                    <a16:creationId xmlns:a16="http://schemas.microsoft.com/office/drawing/2014/main" id="{F82FD7C1-E87E-9430-85F8-9E85F9056F08}"/>
                  </a:ext>
                </a:extLst>
              </p:cNvPr>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10950;p70">
                <a:extLst>
                  <a:ext uri="{FF2B5EF4-FFF2-40B4-BE49-F238E27FC236}">
                    <a16:creationId xmlns:a16="http://schemas.microsoft.com/office/drawing/2014/main" id="{06397B31-DA2F-3C97-878C-B9A6E880F4A3}"/>
                  </a:ext>
                </a:extLst>
              </p:cNvPr>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10951;p70">
                <a:extLst>
                  <a:ext uri="{FF2B5EF4-FFF2-40B4-BE49-F238E27FC236}">
                    <a16:creationId xmlns:a16="http://schemas.microsoft.com/office/drawing/2014/main" id="{EA181116-E229-91AC-6801-894A6B29B20C}"/>
                  </a:ext>
                </a:extLst>
              </p:cNvPr>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10952;p70">
                <a:extLst>
                  <a:ext uri="{FF2B5EF4-FFF2-40B4-BE49-F238E27FC236}">
                    <a16:creationId xmlns:a16="http://schemas.microsoft.com/office/drawing/2014/main" id="{CA32AFFD-75C9-FC0C-127E-FCEDD1AD064E}"/>
                  </a:ext>
                </a:extLst>
              </p:cNvPr>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10953;p70">
                <a:extLst>
                  <a:ext uri="{FF2B5EF4-FFF2-40B4-BE49-F238E27FC236}">
                    <a16:creationId xmlns:a16="http://schemas.microsoft.com/office/drawing/2014/main" id="{6D17B1D5-3897-5DB5-B4BB-46880FB26C52}"/>
                  </a:ext>
                </a:extLst>
              </p:cNvPr>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10954;p70">
                <a:extLst>
                  <a:ext uri="{FF2B5EF4-FFF2-40B4-BE49-F238E27FC236}">
                    <a16:creationId xmlns:a16="http://schemas.microsoft.com/office/drawing/2014/main" id="{70B2E319-111D-80A0-B3E6-3F67D60BFE5E}"/>
                  </a:ext>
                </a:extLst>
              </p:cNvPr>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10955;p70">
                <a:extLst>
                  <a:ext uri="{FF2B5EF4-FFF2-40B4-BE49-F238E27FC236}">
                    <a16:creationId xmlns:a16="http://schemas.microsoft.com/office/drawing/2014/main" id="{9A0353D2-0804-A5DA-45E9-DC3E239E2ED7}"/>
                  </a:ext>
                </a:extLst>
              </p:cNvPr>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10956;p70">
                <a:extLst>
                  <a:ext uri="{FF2B5EF4-FFF2-40B4-BE49-F238E27FC236}">
                    <a16:creationId xmlns:a16="http://schemas.microsoft.com/office/drawing/2014/main" id="{29D2B5F4-D2DC-E6FD-A5FF-7A545408E68A}"/>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10957;p70">
                <a:extLst>
                  <a:ext uri="{FF2B5EF4-FFF2-40B4-BE49-F238E27FC236}">
                    <a16:creationId xmlns:a16="http://schemas.microsoft.com/office/drawing/2014/main" id="{390D8077-E1AF-7005-7CDC-F340CE2E2F45}"/>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10958;p70">
                <a:extLst>
                  <a:ext uri="{FF2B5EF4-FFF2-40B4-BE49-F238E27FC236}">
                    <a16:creationId xmlns:a16="http://schemas.microsoft.com/office/drawing/2014/main" id="{F288F19F-8314-9587-831E-4A486DC33F19}"/>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0959;p70">
              <a:extLst>
                <a:ext uri="{FF2B5EF4-FFF2-40B4-BE49-F238E27FC236}">
                  <a16:creationId xmlns:a16="http://schemas.microsoft.com/office/drawing/2014/main" id="{1C203E05-744B-F7DA-EFDE-E12C4486A501}"/>
                </a:ext>
              </a:extLst>
            </p:cNvPr>
            <p:cNvGrpSpPr/>
            <p:nvPr/>
          </p:nvGrpSpPr>
          <p:grpSpPr>
            <a:xfrm>
              <a:off x="1247707" y="1179665"/>
              <a:ext cx="80700" cy="1526144"/>
              <a:chOff x="1247707" y="1179665"/>
              <a:chExt cx="80700" cy="1526144"/>
            </a:xfrm>
          </p:grpSpPr>
          <p:sp>
            <p:nvSpPr>
              <p:cNvPr id="1034" name="Google Shape;10960;p70">
                <a:extLst>
                  <a:ext uri="{FF2B5EF4-FFF2-40B4-BE49-F238E27FC236}">
                    <a16:creationId xmlns:a16="http://schemas.microsoft.com/office/drawing/2014/main" id="{38B33D1D-7CA6-10D5-8072-5FDB06AF1BFB}"/>
                  </a:ext>
                </a:extLst>
              </p:cNvPr>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961;p70">
                <a:extLst>
                  <a:ext uri="{FF2B5EF4-FFF2-40B4-BE49-F238E27FC236}">
                    <a16:creationId xmlns:a16="http://schemas.microsoft.com/office/drawing/2014/main" id="{14773972-F916-AF84-9374-135D8B0ED273}"/>
                  </a:ext>
                </a:extLst>
              </p:cNvPr>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962;p70">
                <a:extLst>
                  <a:ext uri="{FF2B5EF4-FFF2-40B4-BE49-F238E27FC236}">
                    <a16:creationId xmlns:a16="http://schemas.microsoft.com/office/drawing/2014/main" id="{9CD9CB7B-0F48-E1BD-AFF0-F65173C871C3}"/>
                  </a:ext>
                </a:extLst>
              </p:cNvPr>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963;p70">
                <a:extLst>
                  <a:ext uri="{FF2B5EF4-FFF2-40B4-BE49-F238E27FC236}">
                    <a16:creationId xmlns:a16="http://schemas.microsoft.com/office/drawing/2014/main" id="{AACAB43F-E2FA-4FBD-404C-411A2018CCB6}"/>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964;p70">
                <a:extLst>
                  <a:ext uri="{FF2B5EF4-FFF2-40B4-BE49-F238E27FC236}">
                    <a16:creationId xmlns:a16="http://schemas.microsoft.com/office/drawing/2014/main" id="{1C315DB7-EF5C-ECDF-458B-DB6102AF6001}"/>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965;p70">
                <a:extLst>
                  <a:ext uri="{FF2B5EF4-FFF2-40B4-BE49-F238E27FC236}">
                    <a16:creationId xmlns:a16="http://schemas.microsoft.com/office/drawing/2014/main" id="{E9466EA1-6DA1-C741-5581-D08250BB8656}"/>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10966;p70">
                <a:extLst>
                  <a:ext uri="{FF2B5EF4-FFF2-40B4-BE49-F238E27FC236}">
                    <a16:creationId xmlns:a16="http://schemas.microsoft.com/office/drawing/2014/main" id="{9B4F7044-E001-C62D-DBC4-67A255A49302}"/>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10967;p70">
                <a:extLst>
                  <a:ext uri="{FF2B5EF4-FFF2-40B4-BE49-F238E27FC236}">
                    <a16:creationId xmlns:a16="http://schemas.microsoft.com/office/drawing/2014/main" id="{4A0E469C-844B-8304-8960-E883FE75F3A5}"/>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10968;p70">
                <a:extLst>
                  <a:ext uri="{FF2B5EF4-FFF2-40B4-BE49-F238E27FC236}">
                    <a16:creationId xmlns:a16="http://schemas.microsoft.com/office/drawing/2014/main" id="{CB815D2A-433F-B61E-B412-50569A79DB72}"/>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10969;p70">
                <a:extLst>
                  <a:ext uri="{FF2B5EF4-FFF2-40B4-BE49-F238E27FC236}">
                    <a16:creationId xmlns:a16="http://schemas.microsoft.com/office/drawing/2014/main" id="{3ABFF808-01DB-4503-E92D-5806C7914A58}"/>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970;p70">
              <a:extLst>
                <a:ext uri="{FF2B5EF4-FFF2-40B4-BE49-F238E27FC236}">
                  <a16:creationId xmlns:a16="http://schemas.microsoft.com/office/drawing/2014/main" id="{397DC31C-3E35-A764-59C8-19F4307B661A}"/>
                </a:ext>
              </a:extLst>
            </p:cNvPr>
            <p:cNvGrpSpPr/>
            <p:nvPr/>
          </p:nvGrpSpPr>
          <p:grpSpPr>
            <a:xfrm>
              <a:off x="1421567" y="1179665"/>
              <a:ext cx="80700" cy="1526144"/>
              <a:chOff x="1421567" y="1179665"/>
              <a:chExt cx="80700" cy="1526144"/>
            </a:xfrm>
          </p:grpSpPr>
          <p:sp>
            <p:nvSpPr>
              <p:cNvPr id="1024" name="Google Shape;10971;p70">
                <a:extLst>
                  <a:ext uri="{FF2B5EF4-FFF2-40B4-BE49-F238E27FC236}">
                    <a16:creationId xmlns:a16="http://schemas.microsoft.com/office/drawing/2014/main" id="{804468AD-9466-F47B-E6DC-B5807F26267C}"/>
                  </a:ext>
                </a:extLst>
              </p:cNvPr>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972;p70">
                <a:extLst>
                  <a:ext uri="{FF2B5EF4-FFF2-40B4-BE49-F238E27FC236}">
                    <a16:creationId xmlns:a16="http://schemas.microsoft.com/office/drawing/2014/main" id="{BAE9821F-FFA4-2606-5EDD-84BFB821946D}"/>
                  </a:ext>
                </a:extLst>
              </p:cNvPr>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973;p70">
                <a:extLst>
                  <a:ext uri="{FF2B5EF4-FFF2-40B4-BE49-F238E27FC236}">
                    <a16:creationId xmlns:a16="http://schemas.microsoft.com/office/drawing/2014/main" id="{74CD87D6-C6F4-8614-6C41-56B42717400A}"/>
                  </a:ext>
                </a:extLst>
              </p:cNvPr>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974;p70">
                <a:extLst>
                  <a:ext uri="{FF2B5EF4-FFF2-40B4-BE49-F238E27FC236}">
                    <a16:creationId xmlns:a16="http://schemas.microsoft.com/office/drawing/2014/main" id="{FE4119E0-58E7-4027-27A4-8EE5BE9953B4}"/>
                  </a:ext>
                </a:extLst>
              </p:cNvPr>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975;p70">
                <a:extLst>
                  <a:ext uri="{FF2B5EF4-FFF2-40B4-BE49-F238E27FC236}">
                    <a16:creationId xmlns:a16="http://schemas.microsoft.com/office/drawing/2014/main" id="{86F080B8-A240-A921-9444-AB8C98A303C7}"/>
                  </a:ext>
                </a:extLst>
              </p:cNvPr>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976;p70">
                <a:extLst>
                  <a:ext uri="{FF2B5EF4-FFF2-40B4-BE49-F238E27FC236}">
                    <a16:creationId xmlns:a16="http://schemas.microsoft.com/office/drawing/2014/main" id="{A339F7FB-0EF7-7F6C-D3F3-BED88E7101BC}"/>
                  </a:ext>
                </a:extLst>
              </p:cNvPr>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977;p70">
                <a:extLst>
                  <a:ext uri="{FF2B5EF4-FFF2-40B4-BE49-F238E27FC236}">
                    <a16:creationId xmlns:a16="http://schemas.microsoft.com/office/drawing/2014/main" id="{07A4B84E-5609-7BDC-89FC-53879C0E021D}"/>
                  </a:ext>
                </a:extLst>
              </p:cNvPr>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978;p70">
                <a:extLst>
                  <a:ext uri="{FF2B5EF4-FFF2-40B4-BE49-F238E27FC236}">
                    <a16:creationId xmlns:a16="http://schemas.microsoft.com/office/drawing/2014/main" id="{791F4129-B34D-3DD8-A81C-8EFA107C664F}"/>
                  </a:ext>
                </a:extLst>
              </p:cNvPr>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979;p70">
                <a:extLst>
                  <a:ext uri="{FF2B5EF4-FFF2-40B4-BE49-F238E27FC236}">
                    <a16:creationId xmlns:a16="http://schemas.microsoft.com/office/drawing/2014/main" id="{BE7B38F8-F4BF-4DE8-88D8-DD375F245C08}"/>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980;p70">
                <a:extLst>
                  <a:ext uri="{FF2B5EF4-FFF2-40B4-BE49-F238E27FC236}">
                    <a16:creationId xmlns:a16="http://schemas.microsoft.com/office/drawing/2014/main" id="{FADA9438-4388-D3DF-034D-20B093218914}"/>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0981;p70">
              <a:extLst>
                <a:ext uri="{FF2B5EF4-FFF2-40B4-BE49-F238E27FC236}">
                  <a16:creationId xmlns:a16="http://schemas.microsoft.com/office/drawing/2014/main" id="{3FD13E61-65F0-75FC-53F4-FC19A2920FDD}"/>
                </a:ext>
              </a:extLst>
            </p:cNvPr>
            <p:cNvGrpSpPr/>
            <p:nvPr/>
          </p:nvGrpSpPr>
          <p:grpSpPr>
            <a:xfrm>
              <a:off x="1592327" y="1179665"/>
              <a:ext cx="80700" cy="1526144"/>
              <a:chOff x="1592327" y="1179665"/>
              <a:chExt cx="80700" cy="1526144"/>
            </a:xfrm>
          </p:grpSpPr>
          <p:sp>
            <p:nvSpPr>
              <p:cNvPr id="2070" name="Google Shape;10982;p70">
                <a:extLst>
                  <a:ext uri="{FF2B5EF4-FFF2-40B4-BE49-F238E27FC236}">
                    <a16:creationId xmlns:a16="http://schemas.microsoft.com/office/drawing/2014/main" id="{8F860245-7067-67A9-328C-902F60E28965}"/>
                  </a:ext>
                </a:extLst>
              </p:cNvPr>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0983;p70">
                <a:extLst>
                  <a:ext uri="{FF2B5EF4-FFF2-40B4-BE49-F238E27FC236}">
                    <a16:creationId xmlns:a16="http://schemas.microsoft.com/office/drawing/2014/main" id="{BD57DC46-9591-244E-A876-3D5E68B3F891}"/>
                  </a:ext>
                </a:extLst>
              </p:cNvPr>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0984;p70">
                <a:extLst>
                  <a:ext uri="{FF2B5EF4-FFF2-40B4-BE49-F238E27FC236}">
                    <a16:creationId xmlns:a16="http://schemas.microsoft.com/office/drawing/2014/main" id="{FB62B408-D3F5-DFCA-F015-709CEDB52FE2}"/>
                  </a:ext>
                </a:extLst>
              </p:cNvPr>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0985;p70">
                <a:extLst>
                  <a:ext uri="{FF2B5EF4-FFF2-40B4-BE49-F238E27FC236}">
                    <a16:creationId xmlns:a16="http://schemas.microsoft.com/office/drawing/2014/main" id="{2FCA82AD-C158-C401-6716-E68271D8B497}"/>
                  </a:ext>
                </a:extLst>
              </p:cNvPr>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10986;p70">
                <a:extLst>
                  <a:ext uri="{FF2B5EF4-FFF2-40B4-BE49-F238E27FC236}">
                    <a16:creationId xmlns:a16="http://schemas.microsoft.com/office/drawing/2014/main" id="{BDFEC3E2-7019-C3CF-FAF7-B953C9F27B23}"/>
                  </a:ext>
                </a:extLst>
              </p:cNvPr>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10987;p70">
                <a:extLst>
                  <a:ext uri="{FF2B5EF4-FFF2-40B4-BE49-F238E27FC236}">
                    <a16:creationId xmlns:a16="http://schemas.microsoft.com/office/drawing/2014/main" id="{42E465D9-ACD5-0EC0-3B96-893B7E8DB932}"/>
                  </a:ext>
                </a:extLst>
              </p:cNvPr>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10988;p70">
                <a:extLst>
                  <a:ext uri="{FF2B5EF4-FFF2-40B4-BE49-F238E27FC236}">
                    <a16:creationId xmlns:a16="http://schemas.microsoft.com/office/drawing/2014/main" id="{F75361AB-FCD6-E6E7-6127-999C1D813603}"/>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10989;p70">
                <a:extLst>
                  <a:ext uri="{FF2B5EF4-FFF2-40B4-BE49-F238E27FC236}">
                    <a16:creationId xmlns:a16="http://schemas.microsoft.com/office/drawing/2014/main" id="{D4618D5B-F794-8521-5784-8E3FD979B051}"/>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10990;p70">
                <a:extLst>
                  <a:ext uri="{FF2B5EF4-FFF2-40B4-BE49-F238E27FC236}">
                    <a16:creationId xmlns:a16="http://schemas.microsoft.com/office/drawing/2014/main" id="{66878B29-1F59-5308-80FD-9A7176BEAC8D}"/>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10991;p70">
                <a:extLst>
                  <a:ext uri="{FF2B5EF4-FFF2-40B4-BE49-F238E27FC236}">
                    <a16:creationId xmlns:a16="http://schemas.microsoft.com/office/drawing/2014/main" id="{35106788-4E8F-08DA-C61F-7FD65F2D2CBC}"/>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0992;p70">
              <a:extLst>
                <a:ext uri="{FF2B5EF4-FFF2-40B4-BE49-F238E27FC236}">
                  <a16:creationId xmlns:a16="http://schemas.microsoft.com/office/drawing/2014/main" id="{C43A38A7-29A8-D6CE-1DBB-723F7BF7E434}"/>
                </a:ext>
              </a:extLst>
            </p:cNvPr>
            <p:cNvGrpSpPr/>
            <p:nvPr/>
          </p:nvGrpSpPr>
          <p:grpSpPr>
            <a:xfrm>
              <a:off x="1766187" y="1179665"/>
              <a:ext cx="80700" cy="1526144"/>
              <a:chOff x="1766187" y="1179665"/>
              <a:chExt cx="80700" cy="1526144"/>
            </a:xfrm>
          </p:grpSpPr>
          <p:sp>
            <p:nvSpPr>
              <p:cNvPr id="2060" name="Google Shape;10993;p70">
                <a:extLst>
                  <a:ext uri="{FF2B5EF4-FFF2-40B4-BE49-F238E27FC236}">
                    <a16:creationId xmlns:a16="http://schemas.microsoft.com/office/drawing/2014/main" id="{A334F802-D022-73CF-1984-378729E01605}"/>
                  </a:ext>
                </a:extLst>
              </p:cNvPr>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10994;p70">
                <a:extLst>
                  <a:ext uri="{FF2B5EF4-FFF2-40B4-BE49-F238E27FC236}">
                    <a16:creationId xmlns:a16="http://schemas.microsoft.com/office/drawing/2014/main" id="{C8BD3254-DE8B-CDA2-1BFF-8CDD6F184018}"/>
                  </a:ext>
                </a:extLst>
              </p:cNvPr>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10995;p70">
                <a:extLst>
                  <a:ext uri="{FF2B5EF4-FFF2-40B4-BE49-F238E27FC236}">
                    <a16:creationId xmlns:a16="http://schemas.microsoft.com/office/drawing/2014/main" id="{4655380F-EC5C-3E51-8CF8-E9141CC0870B}"/>
                  </a:ext>
                </a:extLst>
              </p:cNvPr>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10996;p70">
                <a:extLst>
                  <a:ext uri="{FF2B5EF4-FFF2-40B4-BE49-F238E27FC236}">
                    <a16:creationId xmlns:a16="http://schemas.microsoft.com/office/drawing/2014/main" id="{8864FB9C-D9A4-C1E4-5B30-38D61C66AF2A}"/>
                  </a:ext>
                </a:extLst>
              </p:cNvPr>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10997;p70">
                <a:extLst>
                  <a:ext uri="{FF2B5EF4-FFF2-40B4-BE49-F238E27FC236}">
                    <a16:creationId xmlns:a16="http://schemas.microsoft.com/office/drawing/2014/main" id="{2FCD1F93-F7B6-4B5C-6A56-2B3555B1F172}"/>
                  </a:ext>
                </a:extLst>
              </p:cNvPr>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10998;p70">
                <a:extLst>
                  <a:ext uri="{FF2B5EF4-FFF2-40B4-BE49-F238E27FC236}">
                    <a16:creationId xmlns:a16="http://schemas.microsoft.com/office/drawing/2014/main" id="{CFF59025-4EF8-716A-7087-55DB17E0B527}"/>
                  </a:ext>
                </a:extLst>
              </p:cNvPr>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10999;p70">
                <a:extLst>
                  <a:ext uri="{FF2B5EF4-FFF2-40B4-BE49-F238E27FC236}">
                    <a16:creationId xmlns:a16="http://schemas.microsoft.com/office/drawing/2014/main" id="{A109B779-C1A3-78C4-1152-D794674DF166}"/>
                  </a:ext>
                </a:extLst>
              </p:cNvPr>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1000;p70">
                <a:extLst>
                  <a:ext uri="{FF2B5EF4-FFF2-40B4-BE49-F238E27FC236}">
                    <a16:creationId xmlns:a16="http://schemas.microsoft.com/office/drawing/2014/main" id="{B05DF34C-8177-2C26-297B-A80EB23B7699}"/>
                  </a:ext>
                </a:extLst>
              </p:cNvPr>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1001;p70">
                <a:extLst>
                  <a:ext uri="{FF2B5EF4-FFF2-40B4-BE49-F238E27FC236}">
                    <a16:creationId xmlns:a16="http://schemas.microsoft.com/office/drawing/2014/main" id="{86213581-DD1C-9942-3B10-1BD4ADF528FF}"/>
                  </a:ext>
                </a:extLst>
              </p:cNvPr>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1002;p70">
                <a:extLst>
                  <a:ext uri="{FF2B5EF4-FFF2-40B4-BE49-F238E27FC236}">
                    <a16:creationId xmlns:a16="http://schemas.microsoft.com/office/drawing/2014/main" id="{27013A68-D867-7235-7949-AB561D651EB3}"/>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1003;p70">
              <a:extLst>
                <a:ext uri="{FF2B5EF4-FFF2-40B4-BE49-F238E27FC236}">
                  <a16:creationId xmlns:a16="http://schemas.microsoft.com/office/drawing/2014/main" id="{C27CE9D6-D568-C16A-C43C-D76F506FA3A1}"/>
                </a:ext>
              </a:extLst>
            </p:cNvPr>
            <p:cNvGrpSpPr/>
            <p:nvPr/>
          </p:nvGrpSpPr>
          <p:grpSpPr>
            <a:xfrm>
              <a:off x="1936935" y="1179665"/>
              <a:ext cx="80700" cy="1526144"/>
              <a:chOff x="1936935" y="1179665"/>
              <a:chExt cx="80700" cy="1526144"/>
            </a:xfrm>
          </p:grpSpPr>
          <p:sp>
            <p:nvSpPr>
              <p:cNvPr id="2049" name="Google Shape;11004;p70">
                <a:extLst>
                  <a:ext uri="{FF2B5EF4-FFF2-40B4-BE49-F238E27FC236}">
                    <a16:creationId xmlns:a16="http://schemas.microsoft.com/office/drawing/2014/main" id="{B74A844F-C4D2-0467-3968-5658657D40FF}"/>
                  </a:ext>
                </a:extLst>
              </p:cNvPr>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1005;p70">
                <a:extLst>
                  <a:ext uri="{FF2B5EF4-FFF2-40B4-BE49-F238E27FC236}">
                    <a16:creationId xmlns:a16="http://schemas.microsoft.com/office/drawing/2014/main" id="{C19E5FBA-645A-591F-2521-4C3260231D7B}"/>
                  </a:ext>
                </a:extLst>
              </p:cNvPr>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1006;p70">
                <a:extLst>
                  <a:ext uri="{FF2B5EF4-FFF2-40B4-BE49-F238E27FC236}">
                    <a16:creationId xmlns:a16="http://schemas.microsoft.com/office/drawing/2014/main" id="{88EA2EDE-D513-2A83-1A57-4131D10E2F4D}"/>
                  </a:ext>
                </a:extLst>
              </p:cNvPr>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11007;p70">
                <a:extLst>
                  <a:ext uri="{FF2B5EF4-FFF2-40B4-BE49-F238E27FC236}">
                    <a16:creationId xmlns:a16="http://schemas.microsoft.com/office/drawing/2014/main" id="{D4FF4CAC-2F49-21D5-1AFE-C522E220C9A5}"/>
                  </a:ext>
                </a:extLst>
              </p:cNvPr>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11008;p70">
                <a:extLst>
                  <a:ext uri="{FF2B5EF4-FFF2-40B4-BE49-F238E27FC236}">
                    <a16:creationId xmlns:a16="http://schemas.microsoft.com/office/drawing/2014/main" id="{91F1B361-4195-283E-0BE7-322C99527B8C}"/>
                  </a:ext>
                </a:extLst>
              </p:cNvPr>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11009;p70">
                <a:extLst>
                  <a:ext uri="{FF2B5EF4-FFF2-40B4-BE49-F238E27FC236}">
                    <a16:creationId xmlns:a16="http://schemas.microsoft.com/office/drawing/2014/main" id="{2E24D5BB-7945-074B-55DB-D7779FBA08E2}"/>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11010;p70">
                <a:extLst>
                  <a:ext uri="{FF2B5EF4-FFF2-40B4-BE49-F238E27FC236}">
                    <a16:creationId xmlns:a16="http://schemas.microsoft.com/office/drawing/2014/main" id="{1401A662-F38F-7F37-1A83-16901F6302C8}"/>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11011;p70">
                <a:extLst>
                  <a:ext uri="{FF2B5EF4-FFF2-40B4-BE49-F238E27FC236}">
                    <a16:creationId xmlns:a16="http://schemas.microsoft.com/office/drawing/2014/main" id="{6F418B5C-569F-C5E5-75B9-D29A56B109F5}"/>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11012;p70">
                <a:extLst>
                  <a:ext uri="{FF2B5EF4-FFF2-40B4-BE49-F238E27FC236}">
                    <a16:creationId xmlns:a16="http://schemas.microsoft.com/office/drawing/2014/main" id="{0DB6B8BC-B4CC-6B65-2155-95BD4A0CEB54}"/>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11013;p70">
                <a:extLst>
                  <a:ext uri="{FF2B5EF4-FFF2-40B4-BE49-F238E27FC236}">
                    <a16:creationId xmlns:a16="http://schemas.microsoft.com/office/drawing/2014/main" id="{6D93BFD9-20AD-E431-171D-6F19EB62BF7A}"/>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1014;p70">
              <a:extLst>
                <a:ext uri="{FF2B5EF4-FFF2-40B4-BE49-F238E27FC236}">
                  <a16:creationId xmlns:a16="http://schemas.microsoft.com/office/drawing/2014/main" id="{85D1E3C4-6090-39FA-AEA0-CA1ABE7B6943}"/>
                </a:ext>
              </a:extLst>
            </p:cNvPr>
            <p:cNvGrpSpPr/>
            <p:nvPr/>
          </p:nvGrpSpPr>
          <p:grpSpPr>
            <a:xfrm>
              <a:off x="2110795" y="1179665"/>
              <a:ext cx="80700" cy="1526144"/>
              <a:chOff x="2110795" y="1179665"/>
              <a:chExt cx="80700" cy="1526144"/>
            </a:xfrm>
          </p:grpSpPr>
          <p:sp>
            <p:nvSpPr>
              <p:cNvPr id="23" name="Google Shape;11015;p70">
                <a:extLst>
                  <a:ext uri="{FF2B5EF4-FFF2-40B4-BE49-F238E27FC236}">
                    <a16:creationId xmlns:a16="http://schemas.microsoft.com/office/drawing/2014/main" id="{ECACBF46-91E6-1271-39A8-CC807FFCB697}"/>
                  </a:ext>
                </a:extLst>
              </p:cNvPr>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16;p70">
                <a:extLst>
                  <a:ext uri="{FF2B5EF4-FFF2-40B4-BE49-F238E27FC236}">
                    <a16:creationId xmlns:a16="http://schemas.microsoft.com/office/drawing/2014/main" id="{15706A10-0283-EF45-1CC0-35874231218E}"/>
                  </a:ext>
                </a:extLst>
              </p:cNvPr>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17;p70">
                <a:extLst>
                  <a:ext uri="{FF2B5EF4-FFF2-40B4-BE49-F238E27FC236}">
                    <a16:creationId xmlns:a16="http://schemas.microsoft.com/office/drawing/2014/main" id="{EA7831EE-6201-5D03-A6BD-6B1CB95C7E91}"/>
                  </a:ext>
                </a:extLst>
              </p:cNvPr>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018;p70">
                <a:extLst>
                  <a:ext uri="{FF2B5EF4-FFF2-40B4-BE49-F238E27FC236}">
                    <a16:creationId xmlns:a16="http://schemas.microsoft.com/office/drawing/2014/main" id="{B929EF26-CC6D-5A03-6165-C1D5213AA512}"/>
                  </a:ext>
                </a:extLst>
              </p:cNvPr>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19;p70">
                <a:extLst>
                  <a:ext uri="{FF2B5EF4-FFF2-40B4-BE49-F238E27FC236}">
                    <a16:creationId xmlns:a16="http://schemas.microsoft.com/office/drawing/2014/main" id="{81EF383B-4A4E-C61C-B4CA-E5E4D3FBA2D8}"/>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20;p70">
                <a:extLst>
                  <a:ext uri="{FF2B5EF4-FFF2-40B4-BE49-F238E27FC236}">
                    <a16:creationId xmlns:a16="http://schemas.microsoft.com/office/drawing/2014/main" id="{E3EB880E-7AD9-0B7D-AEAE-CB6CFCBD83BA}"/>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021;p70">
                <a:extLst>
                  <a:ext uri="{FF2B5EF4-FFF2-40B4-BE49-F238E27FC236}">
                    <a16:creationId xmlns:a16="http://schemas.microsoft.com/office/drawing/2014/main" id="{2B1461BC-CA27-1B73-00D4-A1AA32FD36DB}"/>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22;p70">
                <a:extLst>
                  <a:ext uri="{FF2B5EF4-FFF2-40B4-BE49-F238E27FC236}">
                    <a16:creationId xmlns:a16="http://schemas.microsoft.com/office/drawing/2014/main" id="{1E11608B-BACE-9A46-25A3-81162F668D7E}"/>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23;p70">
                <a:extLst>
                  <a:ext uri="{FF2B5EF4-FFF2-40B4-BE49-F238E27FC236}">
                    <a16:creationId xmlns:a16="http://schemas.microsoft.com/office/drawing/2014/main" id="{153F98EA-7E2E-2EC5-6768-6A2A25CCFF43}"/>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1024;p70">
                <a:extLst>
                  <a:ext uri="{FF2B5EF4-FFF2-40B4-BE49-F238E27FC236}">
                    <a16:creationId xmlns:a16="http://schemas.microsoft.com/office/drawing/2014/main" id="{C5B6ADA8-8ABF-D548-E99C-9BE9D6DF3A44}"/>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1025;p70">
              <a:extLst>
                <a:ext uri="{FF2B5EF4-FFF2-40B4-BE49-F238E27FC236}">
                  <a16:creationId xmlns:a16="http://schemas.microsoft.com/office/drawing/2014/main" id="{CA3FD094-9797-E35E-6CC5-9F14A460C340}"/>
                </a:ext>
              </a:extLst>
            </p:cNvPr>
            <p:cNvGrpSpPr/>
            <p:nvPr/>
          </p:nvGrpSpPr>
          <p:grpSpPr>
            <a:xfrm>
              <a:off x="2284655" y="1179665"/>
              <a:ext cx="80700" cy="1526144"/>
              <a:chOff x="2284655" y="1179665"/>
              <a:chExt cx="80700" cy="1526144"/>
            </a:xfrm>
          </p:grpSpPr>
          <p:sp>
            <p:nvSpPr>
              <p:cNvPr id="13" name="Google Shape;11026;p70">
                <a:extLst>
                  <a:ext uri="{FF2B5EF4-FFF2-40B4-BE49-F238E27FC236}">
                    <a16:creationId xmlns:a16="http://schemas.microsoft.com/office/drawing/2014/main" id="{19260667-B9F8-986A-DD3A-A37C3FBF65EF}"/>
                  </a:ext>
                </a:extLst>
              </p:cNvPr>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027;p70">
                <a:extLst>
                  <a:ext uri="{FF2B5EF4-FFF2-40B4-BE49-F238E27FC236}">
                    <a16:creationId xmlns:a16="http://schemas.microsoft.com/office/drawing/2014/main" id="{86D58959-EA32-891E-6BFF-71537A37D0CF}"/>
                  </a:ext>
                </a:extLst>
              </p:cNvPr>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028;p70">
                <a:extLst>
                  <a:ext uri="{FF2B5EF4-FFF2-40B4-BE49-F238E27FC236}">
                    <a16:creationId xmlns:a16="http://schemas.microsoft.com/office/drawing/2014/main" id="{AC216C86-75E0-FBD9-B292-AD549151DFDB}"/>
                  </a:ext>
                </a:extLst>
              </p:cNvPr>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29;p70">
                <a:extLst>
                  <a:ext uri="{FF2B5EF4-FFF2-40B4-BE49-F238E27FC236}">
                    <a16:creationId xmlns:a16="http://schemas.microsoft.com/office/drawing/2014/main" id="{5B6E69A7-5BF8-992F-14AF-5124771EC7C0}"/>
                  </a:ext>
                </a:extLst>
              </p:cNvPr>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30;p70">
                <a:extLst>
                  <a:ext uri="{FF2B5EF4-FFF2-40B4-BE49-F238E27FC236}">
                    <a16:creationId xmlns:a16="http://schemas.microsoft.com/office/drawing/2014/main" id="{294316E8-44D3-20D7-CEFA-4ED90ECCABEF}"/>
                  </a:ext>
                </a:extLst>
              </p:cNvPr>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31;p70">
                <a:extLst>
                  <a:ext uri="{FF2B5EF4-FFF2-40B4-BE49-F238E27FC236}">
                    <a16:creationId xmlns:a16="http://schemas.microsoft.com/office/drawing/2014/main" id="{0B06689D-7F09-E46C-AC58-B2A27D3C18DF}"/>
                  </a:ext>
                </a:extLst>
              </p:cNvPr>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32;p70">
                <a:extLst>
                  <a:ext uri="{FF2B5EF4-FFF2-40B4-BE49-F238E27FC236}">
                    <a16:creationId xmlns:a16="http://schemas.microsoft.com/office/drawing/2014/main" id="{D817F3CF-3877-933F-D1E7-D7B7AA7D7A83}"/>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33;p70">
                <a:extLst>
                  <a:ext uri="{FF2B5EF4-FFF2-40B4-BE49-F238E27FC236}">
                    <a16:creationId xmlns:a16="http://schemas.microsoft.com/office/drawing/2014/main" id="{3B2AB228-6DAA-9034-886A-F4AC3203F7D4}"/>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34;p70">
                <a:extLst>
                  <a:ext uri="{FF2B5EF4-FFF2-40B4-BE49-F238E27FC236}">
                    <a16:creationId xmlns:a16="http://schemas.microsoft.com/office/drawing/2014/main" id="{CF575E69-7177-2C78-23AD-CB0D1A20E408}"/>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35;p70">
                <a:extLst>
                  <a:ext uri="{FF2B5EF4-FFF2-40B4-BE49-F238E27FC236}">
                    <a16:creationId xmlns:a16="http://schemas.microsoft.com/office/drawing/2014/main" id="{B7D56989-4594-80E5-A7F8-395B0098A6D8}"/>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15" name="Picture 2114">
            <a:extLst>
              <a:ext uri="{FF2B5EF4-FFF2-40B4-BE49-F238E27FC236}">
                <a16:creationId xmlns:a16="http://schemas.microsoft.com/office/drawing/2014/main" id="{211611E5-4D8A-C981-626A-17B96579D5A0}"/>
              </a:ext>
            </a:extLst>
          </p:cNvPr>
          <p:cNvPicPr>
            <a:picLocks noChangeAspect="1"/>
          </p:cNvPicPr>
          <p:nvPr/>
        </p:nvPicPr>
        <p:blipFill>
          <a:blip r:embed="rId3"/>
          <a:stretch>
            <a:fillRect/>
          </a:stretch>
        </p:blipFill>
        <p:spPr>
          <a:xfrm>
            <a:off x="5245546" y="1246781"/>
            <a:ext cx="3260489" cy="2767556"/>
          </a:xfrm>
          <a:prstGeom prst="rect">
            <a:avLst/>
          </a:prstGeom>
        </p:spPr>
      </p:pic>
    </p:spTree>
    <p:extLst>
      <p:ext uri="{BB962C8B-B14F-4D97-AF65-F5344CB8AC3E}">
        <p14:creationId xmlns:p14="http://schemas.microsoft.com/office/powerpoint/2010/main" val="44818273"/>
      </p:ext>
    </p:extLst>
  </p:cSld>
  <p:clrMapOvr>
    <a:masterClrMapping/>
  </p:clrMapOvr>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1433</Words>
  <Application>Microsoft Office PowerPoint</Application>
  <PresentationFormat>On-screen Show (16:9)</PresentationFormat>
  <Paragraphs>131</Paragraphs>
  <Slides>29</Slides>
  <Notes>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Lato</vt:lpstr>
      <vt:lpstr>Arial</vt:lpstr>
      <vt:lpstr>Source Sans Pro</vt:lpstr>
      <vt:lpstr>Constantia</vt:lpstr>
      <vt:lpstr>Josefin Slab SemiBold</vt:lpstr>
      <vt:lpstr>Bebas Neue</vt:lpstr>
      <vt:lpstr>Raleway</vt:lpstr>
      <vt:lpstr>Montserrat</vt:lpstr>
      <vt:lpstr>Wingdings</vt:lpstr>
      <vt:lpstr>Courier New</vt:lpstr>
      <vt:lpstr>Consolas</vt:lpstr>
      <vt:lpstr>Times New Roman</vt:lpstr>
      <vt:lpstr>Century</vt:lpstr>
      <vt:lpstr>Electronic Circuit Style CV by Slidesgo</vt:lpstr>
      <vt:lpstr>ĐIỀU KHIỂN THIẾT BỊ BẰNG SÓNG HỒNG NGOẠI</vt:lpstr>
      <vt:lpstr>ĐIỀU KHIỂN THIẾT BỊ BẰNG SÓNG HỒNG NGOẠI</vt:lpstr>
      <vt:lpstr>Tổng Quan  Dự Án</vt:lpstr>
      <vt:lpstr>Tổng Quan Dự Án</vt:lpstr>
      <vt:lpstr>Survey</vt:lpstr>
      <vt:lpstr>Mục Tiêu</vt:lpstr>
      <vt:lpstr>PowerPoint Presentation</vt:lpstr>
      <vt:lpstr>Cơ sở lý thuyết Công cụ sử dụng</vt:lpstr>
      <vt:lpstr>PowerPoint Presentation</vt:lpstr>
      <vt:lpstr>PowerPoint Presentation</vt:lpstr>
      <vt:lpstr>PowerPoint Presentation</vt:lpstr>
      <vt:lpstr>PHÂN TÍCH THIẾT KẾ</vt:lpstr>
      <vt:lpstr>SƠ ĐỒ KHỐI</vt:lpstr>
      <vt:lpstr>Group's product  specification.</vt:lpstr>
      <vt:lpstr>Group's product specification</vt:lpstr>
      <vt:lpstr>SƠ ĐỒ NGUYÊN LÝ</vt:lpstr>
      <vt:lpstr>SƠ ĐỒ MẠCH IN</vt:lpstr>
      <vt:lpstr>Lập trình Arduino</vt:lpstr>
      <vt:lpstr>2 Phần Code</vt:lpstr>
      <vt:lpstr>CODE 1</vt:lpstr>
      <vt:lpstr>Kết quả</vt:lpstr>
      <vt:lpstr>CODE 2</vt:lpstr>
      <vt:lpstr>BÁO CÁO KẾT QUẢ</vt:lpstr>
      <vt:lpstr>MẠCH THỰC TẾ</vt:lpstr>
      <vt:lpstr>KẾT QUẢ ĐẠT ĐƯỢC</vt:lpstr>
      <vt:lpstr>ĐÁNH GIÁ, KẾT LUẬN</vt:lpstr>
      <vt:lpstr>Những vấn đề giải quyết được</vt:lpstr>
      <vt:lpstr>Hướng Phát Triển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Devices that use infrared waves to control household appliances</dc:title>
  <cp:lastModifiedBy>TRINH HOANG TAN 20182767</cp:lastModifiedBy>
  <cp:revision>8</cp:revision>
  <dcterms:modified xsi:type="dcterms:W3CDTF">2022-08-16T15:06:28Z</dcterms:modified>
</cp:coreProperties>
</file>